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11" r:id="rId1"/>
  </p:sldMasterIdLst>
  <p:notesMasterIdLst>
    <p:notesMasterId r:id="rId98"/>
  </p:notesMasterIdLst>
  <p:handoutMasterIdLst>
    <p:handoutMasterId r:id="rId99"/>
  </p:handoutMasterIdLst>
  <p:sldIdLst>
    <p:sldId id="340" r:id="rId2"/>
    <p:sldId id="601" r:id="rId3"/>
    <p:sldId id="692" r:id="rId4"/>
    <p:sldId id="694" r:id="rId5"/>
    <p:sldId id="695" r:id="rId6"/>
    <p:sldId id="696" r:id="rId7"/>
    <p:sldId id="697" r:id="rId8"/>
    <p:sldId id="698" r:id="rId9"/>
    <p:sldId id="630" r:id="rId10"/>
    <p:sldId id="676" r:id="rId11"/>
    <p:sldId id="699" r:id="rId12"/>
    <p:sldId id="639" r:id="rId13"/>
    <p:sldId id="649" r:id="rId14"/>
    <p:sldId id="700" r:id="rId15"/>
    <p:sldId id="637" r:id="rId16"/>
    <p:sldId id="701" r:id="rId17"/>
    <p:sldId id="638" r:id="rId18"/>
    <p:sldId id="702" r:id="rId19"/>
    <p:sldId id="657" r:id="rId20"/>
    <p:sldId id="703" r:id="rId21"/>
    <p:sldId id="663" r:id="rId22"/>
    <p:sldId id="704" r:id="rId23"/>
    <p:sldId id="658" r:id="rId24"/>
    <p:sldId id="710" r:id="rId25"/>
    <p:sldId id="711" r:id="rId26"/>
    <p:sldId id="712" r:id="rId27"/>
    <p:sldId id="713" r:id="rId28"/>
    <p:sldId id="714" r:id="rId29"/>
    <p:sldId id="715" r:id="rId30"/>
    <p:sldId id="716" r:id="rId31"/>
    <p:sldId id="705" r:id="rId32"/>
    <p:sldId id="661" r:id="rId33"/>
    <p:sldId id="706" r:id="rId34"/>
    <p:sldId id="717" r:id="rId35"/>
    <p:sldId id="602" r:id="rId36"/>
    <p:sldId id="603" r:id="rId37"/>
    <p:sldId id="604" r:id="rId38"/>
    <p:sldId id="605" r:id="rId39"/>
    <p:sldId id="686" r:id="rId40"/>
    <p:sldId id="678" r:id="rId41"/>
    <p:sldId id="687" r:id="rId42"/>
    <p:sldId id="679" r:id="rId43"/>
    <p:sldId id="680" r:id="rId44"/>
    <p:sldId id="681" r:id="rId45"/>
    <p:sldId id="682" r:id="rId46"/>
    <p:sldId id="683" r:id="rId47"/>
    <p:sldId id="684" r:id="rId48"/>
    <p:sldId id="685" r:id="rId49"/>
    <p:sldId id="609" r:id="rId50"/>
    <p:sldId id="610" r:id="rId51"/>
    <p:sldId id="611" r:id="rId52"/>
    <p:sldId id="612" r:id="rId53"/>
    <p:sldId id="613" r:id="rId54"/>
    <p:sldId id="614" r:id="rId55"/>
    <p:sldId id="615" r:id="rId56"/>
    <p:sldId id="616" r:id="rId57"/>
    <p:sldId id="617" r:id="rId58"/>
    <p:sldId id="618" r:id="rId59"/>
    <p:sldId id="619" r:id="rId60"/>
    <p:sldId id="667" r:id="rId61"/>
    <p:sldId id="352" r:id="rId62"/>
    <p:sldId id="573" r:id="rId63"/>
    <p:sldId id="549" r:id="rId64"/>
    <p:sldId id="550" r:id="rId65"/>
    <p:sldId id="551" r:id="rId66"/>
    <p:sldId id="440" r:id="rId67"/>
    <p:sldId id="552" r:id="rId68"/>
    <p:sldId id="553" r:id="rId69"/>
    <p:sldId id="582" r:id="rId70"/>
    <p:sldId id="620" r:id="rId71"/>
    <p:sldId id="580" r:id="rId72"/>
    <p:sldId id="581" r:id="rId73"/>
    <p:sldId id="555" r:id="rId74"/>
    <p:sldId id="556" r:id="rId75"/>
    <p:sldId id="557" r:id="rId76"/>
    <p:sldId id="558" r:id="rId77"/>
    <p:sldId id="588" r:id="rId78"/>
    <p:sldId id="668" r:id="rId79"/>
    <p:sldId id="669" r:id="rId80"/>
    <p:sldId id="670" r:id="rId81"/>
    <p:sldId id="671" r:id="rId82"/>
    <p:sldId id="673" r:id="rId83"/>
    <p:sldId id="674" r:id="rId84"/>
    <p:sldId id="589" r:id="rId85"/>
    <p:sldId id="599" r:id="rId86"/>
    <p:sldId id="622" r:id="rId87"/>
    <p:sldId id="591" r:id="rId88"/>
    <p:sldId id="593" r:id="rId89"/>
    <p:sldId id="594" r:id="rId90"/>
    <p:sldId id="595" r:id="rId91"/>
    <p:sldId id="707" r:id="rId92"/>
    <p:sldId id="577" r:id="rId93"/>
    <p:sldId id="578" r:id="rId94"/>
    <p:sldId id="576" r:id="rId95"/>
    <p:sldId id="708" r:id="rId96"/>
    <p:sldId id="709" r:id="rId97"/>
  </p:sldIdLst>
  <p:sldSz cx="9144000" cy="6858000" type="screen4x3"/>
  <p:notesSz cx="6858000" cy="9144000"/>
  <p:embeddedFontLst>
    <p:embeddedFont>
      <p:font typeface="BentonSans Book" panose="02000503000000020004" pitchFamily="2" charset="0"/>
      <p:regular r:id="rId100"/>
    </p:embeddedFont>
    <p:embeddedFont>
      <p:font typeface="Calibri" panose="020F0502020204030204" pitchFamily="34" charset="0"/>
      <p:regular r:id="rId101"/>
      <p:bold r:id="rId102"/>
      <p:italic r:id="rId103"/>
      <p:boldItalic r:id="rId104"/>
    </p:embeddedFont>
    <p:embeddedFont>
      <p:font typeface="BentonSans Regular" panose="02000503000000020004" pitchFamily="2" charset="0"/>
      <p:regular r:id="rId105"/>
    </p:embeddedFont>
    <p:embeddedFont>
      <p:font typeface="Arial Narrow" panose="020B0606020202030204" pitchFamily="34" charset="0"/>
      <p:regular r:id="rId106"/>
      <p:bold r:id="rId107"/>
      <p:italic r:id="rId108"/>
      <p:boldItalic r:id="rId109"/>
    </p:embeddedFont>
    <p:embeddedFont>
      <p:font typeface="Arial Unicode MS" panose="020B0604020202020204" pitchFamily="34" charset="-128"/>
      <p:regular r:id="rId110"/>
    </p:embeddedFont>
    <p:embeddedFont>
      <p:font typeface="Sakkal Majalla" panose="020B0604020202020204" charset="-78"/>
      <p:regular r:id="rId111"/>
      <p:bold r:id="rId112"/>
    </p:embeddedFont>
    <p:embeddedFont>
      <p:font typeface="BentonSans Bold" panose="02000803000000020004" pitchFamily="2" charset="0"/>
      <p:bold r:id="rId113"/>
    </p:embeddedFont>
    <p:embeddedFont>
      <p:font typeface="MS PGothic" panose="020B0600070205080204" pitchFamily="34" charset="-128"/>
      <p:regular r:id="rId114"/>
    </p:embeddedFont>
    <p:embeddedFont>
      <p:font typeface="SAP-icons" panose="020B0604020202020204" charset="0"/>
      <p:regular r:id="rId115"/>
    </p:embeddedFont>
    <p:embeddedFont>
      <p:font typeface="BentonSans Light" panose="02000503000000020004" pitchFamily="2" charset="0"/>
      <p:regular r:id="rId116"/>
    </p:embeddedFont>
  </p:embeddedFontLst>
  <p:defaultTextStyle>
    <a:defPPr>
      <a:defRPr lang="de-DE"/>
    </a:defPPr>
    <a:lvl1pPr marL="0" algn="l" defTabSz="914345" rtl="0" eaLnBrk="1" latinLnBrk="0" hangingPunct="1">
      <a:defRPr lang="de-DE" sz="1800" kern="1200">
        <a:solidFill>
          <a:schemeClr val="tx1"/>
        </a:solidFill>
        <a:latin typeface="Arial"/>
        <a:ea typeface="+mn-ea"/>
        <a:cs typeface="+mn-cs"/>
      </a:defRPr>
    </a:lvl1pPr>
    <a:lvl2pPr marL="457172" algn="l" defTabSz="914345" rtl="0" eaLnBrk="1" latinLnBrk="0" hangingPunct="1">
      <a:buClr>
        <a:srgbClr val="FDB913"/>
      </a:buClr>
      <a:buSzPct val="100000"/>
      <a:buFont typeface="wingdings"/>
      <a:buChar char=""/>
      <a:defRPr lang="de-DE" sz="1800" kern="1200">
        <a:solidFill>
          <a:schemeClr val="tx1"/>
        </a:solidFill>
        <a:latin typeface="Arial"/>
        <a:ea typeface="+mn-ea"/>
        <a:cs typeface="+mn-cs"/>
      </a:defRPr>
    </a:lvl2pPr>
    <a:lvl3pPr marL="914345" algn="l" defTabSz="914345" rtl="0" eaLnBrk="1" latinLnBrk="0" hangingPunct="1">
      <a:buClr>
        <a:srgbClr val="666666"/>
      </a:buClr>
      <a:buSzPct val="80000"/>
      <a:buFont typeface="Wingdings"/>
      <a:buChar char="n"/>
      <a:defRPr lang="de-DE" sz="1400" kern="1200">
        <a:solidFill>
          <a:schemeClr val="tx1"/>
        </a:solidFill>
        <a:latin typeface="Arial"/>
        <a:ea typeface="+mn-ea"/>
        <a:cs typeface="+mn-cs"/>
      </a:defRPr>
    </a:lvl3pPr>
    <a:lvl4pPr marL="1371517" algn="l" defTabSz="914345" rtl="0" eaLnBrk="1" latinLnBrk="0" hangingPunct="1">
      <a:buClr>
        <a:srgbClr val="666666"/>
      </a:buClr>
      <a:buSzPct val="80000"/>
      <a:buFont typeface="Arial"/>
      <a:buChar char=""/>
      <a:defRPr lang="de-DE" sz="1200" kern="1200">
        <a:solidFill>
          <a:schemeClr val="tx1"/>
        </a:solidFill>
        <a:latin typeface="Arial"/>
        <a:ea typeface="+mn-ea"/>
        <a:cs typeface="+mn-cs"/>
      </a:defRPr>
    </a:lvl4pPr>
    <a:lvl5pPr marL="1828690" algn="l" defTabSz="914345" rtl="0" eaLnBrk="1" latinLnBrk="0" hangingPunct="1">
      <a:buClr>
        <a:srgbClr val="666666"/>
      </a:buClr>
      <a:buSzPct val="80000"/>
      <a:buFont typeface="Arial"/>
      <a:buChar char=""/>
      <a:defRPr lang="de-DE" sz="1000" kern="1200">
        <a:solidFill>
          <a:schemeClr val="tx1"/>
        </a:solidFill>
        <a:latin typeface="Arial"/>
        <a:ea typeface="+mn-ea"/>
        <a:cs typeface="+mn-cs"/>
      </a:defRPr>
    </a:lvl5pPr>
    <a:lvl6pPr marL="2285862" algn="l" defTabSz="914345" rtl="0" eaLnBrk="1" latinLnBrk="0" hangingPunct="1">
      <a:defRPr sz="1800" kern="1200">
        <a:solidFill>
          <a:schemeClr val="tx1"/>
        </a:solidFill>
        <a:latin typeface="+mn-lt"/>
        <a:ea typeface="+mn-ea"/>
        <a:cs typeface="+mn-cs"/>
      </a:defRPr>
    </a:lvl6pPr>
    <a:lvl7pPr marL="2743035" algn="l" defTabSz="914345" rtl="0" eaLnBrk="1" latinLnBrk="0" hangingPunct="1">
      <a:defRPr sz="1800" kern="1200">
        <a:solidFill>
          <a:schemeClr val="tx1"/>
        </a:solidFill>
        <a:latin typeface="+mn-lt"/>
        <a:ea typeface="+mn-ea"/>
        <a:cs typeface="+mn-cs"/>
      </a:defRPr>
    </a:lvl7pPr>
    <a:lvl8pPr marL="3200207" algn="l" defTabSz="914345" rtl="0" eaLnBrk="1" latinLnBrk="0" hangingPunct="1">
      <a:defRPr sz="1800" kern="1200">
        <a:solidFill>
          <a:schemeClr val="tx1"/>
        </a:solidFill>
        <a:latin typeface="+mn-lt"/>
        <a:ea typeface="+mn-ea"/>
        <a:cs typeface="+mn-cs"/>
      </a:defRPr>
    </a:lvl8pPr>
    <a:lvl9pPr marL="3657380" algn="l" defTabSz="91434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23">
          <p15:clr>
            <a:srgbClr val="A4A3A4"/>
          </p15:clr>
        </p15:guide>
        <p15:guide id="2" orient="horz" pos="433">
          <p15:clr>
            <a:srgbClr val="A4A3A4"/>
          </p15:clr>
        </p15:guide>
        <p15:guide id="3" orient="horz" pos="3390">
          <p15:clr>
            <a:srgbClr val="A4A3A4"/>
          </p15:clr>
        </p15:guide>
        <p15:guide id="4" orient="horz" pos="1065">
          <p15:clr>
            <a:srgbClr val="A4A3A4"/>
          </p15:clr>
        </p15:guide>
        <p15:guide id="5" orient="horz" pos="543">
          <p15:clr>
            <a:srgbClr val="A4A3A4"/>
          </p15:clr>
        </p15:guide>
        <p15:guide id="6">
          <p15:clr>
            <a:srgbClr val="A4A3A4"/>
          </p15:clr>
        </p15:guide>
        <p15:guide id="7" pos="267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DE0"/>
    <a:srgbClr val="000000"/>
    <a:srgbClr val="D14900"/>
    <a:srgbClr val="CCCCCC"/>
    <a:srgbClr val="666666"/>
    <a:srgbClr val="007CC0"/>
    <a:srgbClr val="D9D9D9"/>
    <a:srgbClr val="0070C0"/>
    <a:srgbClr val="AB218E"/>
    <a:srgbClr val="007C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33" autoAdjust="0"/>
    <p:restoredTop sz="99899" autoAdjust="0"/>
  </p:normalViewPr>
  <p:slideViewPr>
    <p:cSldViewPr snapToGrid="0" showGuides="1">
      <p:cViewPr varScale="1">
        <p:scale>
          <a:sx n="89" d="100"/>
          <a:sy n="89" d="100"/>
        </p:scale>
        <p:origin x="1483" y="72"/>
      </p:cViewPr>
      <p:guideLst>
        <p:guide orient="horz" pos="4123"/>
        <p:guide orient="horz" pos="433"/>
        <p:guide orient="horz" pos="3390"/>
        <p:guide orient="horz" pos="1065"/>
        <p:guide orient="horz" pos="543"/>
        <p:guide/>
        <p:guide pos="2674"/>
      </p:guideLst>
    </p:cSldViewPr>
  </p:slideViewPr>
  <p:notesTextViewPr>
    <p:cViewPr>
      <p:scale>
        <a:sx n="100" d="100"/>
        <a:sy n="100" d="100"/>
      </p:scale>
      <p:origin x="0" y="0"/>
    </p:cViewPr>
  </p:notesTextViewPr>
  <p:sorterViewPr>
    <p:cViewPr>
      <p:scale>
        <a:sx n="125" d="100"/>
        <a:sy n="125" d="100"/>
      </p:scale>
      <p:origin x="0" y="0"/>
    </p:cViewPr>
  </p:sorterViewPr>
  <p:notesViewPr>
    <p:cSldViewPr snapToGrid="0" showGuides="1">
      <p:cViewPr varScale="1">
        <p:scale>
          <a:sx n="77" d="100"/>
          <a:sy n="77" d="100"/>
        </p:scale>
        <p:origin x="-2046" y="-84"/>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3.fntdata"/><Relationship Id="rId16" Type="http://schemas.openxmlformats.org/officeDocument/2006/relationships/slide" Target="slides/slide15.xml"/><Relationship Id="rId107"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3.fntdata"/><Relationship Id="rId110" Type="http://schemas.openxmlformats.org/officeDocument/2006/relationships/font" Target="fonts/font11.fntdata"/><Relationship Id="rId115" Type="http://schemas.openxmlformats.org/officeDocument/2006/relationships/font" Target="fonts/font16.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fntdata"/><Relationship Id="rId105" Type="http://schemas.openxmlformats.org/officeDocument/2006/relationships/font" Target="fonts/font6.fntdata"/><Relationship Id="rId113" Type="http://schemas.openxmlformats.org/officeDocument/2006/relationships/font" Target="fonts/font14.fntdata"/><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4.fntdata"/><Relationship Id="rId108" Type="http://schemas.openxmlformats.org/officeDocument/2006/relationships/font" Target="fonts/font9.fntdata"/><Relationship Id="rId11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7.fntdata"/><Relationship Id="rId114" Type="http://schemas.openxmlformats.org/officeDocument/2006/relationships/font" Target="fonts/font15.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0.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5.fntdata"/><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37806701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749300" y="390525"/>
            <a:ext cx="5359400" cy="401955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750600" y="4706112"/>
            <a:ext cx="5356800" cy="3939264"/>
          </a:xfrm>
          <a:prstGeom prst="rect">
            <a:avLst/>
          </a:prstGeom>
        </p:spPr>
        <p:txBody>
          <a:bodyPr vert="horz"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Slide Number Placeholder 6"/>
          <p:cNvSpPr>
            <a:spLocks noGrp="1"/>
          </p:cNvSpPr>
          <p:nvPr>
            <p:ph type="sldNum" sz="quarter" idx="5"/>
          </p:nvPr>
        </p:nvSpPr>
        <p:spPr>
          <a:xfrm>
            <a:off x="2957512" y="8915402"/>
            <a:ext cx="942976" cy="205358"/>
          </a:xfrm>
          <a:prstGeom prst="rect">
            <a:avLst/>
          </a:prstGeom>
        </p:spPr>
        <p:txBody>
          <a:bodyPr vert="horz" lIns="91440" tIns="45720" rIns="91440" bIns="45720" rtlCol="0" anchor="b"/>
          <a:lstStyle>
            <a:lvl1pPr algn="ctr">
              <a:defRPr sz="10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1908748421"/>
      </p:ext>
    </p:extLst>
  </p:cSld>
  <p:clrMap bg1="lt1" tx1="dk1" bg2="lt2" tx2="dk2" accent1="accent1" accent2="accent2" accent3="accent3" accent4="accent4" accent5="accent5" accent6="accent6" hlink="hlink" folHlink="folHlink"/>
  <p:notesStyle>
    <a:lvl1pPr marL="0" algn="l" defTabSz="914345" rtl="0" eaLnBrk="1" latinLnBrk="0" hangingPunct="1">
      <a:defRPr sz="1200" kern="1200">
        <a:solidFill>
          <a:schemeClr val="tx1"/>
        </a:solidFill>
        <a:latin typeface="+mn-lt"/>
        <a:ea typeface="+mn-ea"/>
        <a:cs typeface="+mn-cs"/>
      </a:defRPr>
    </a:lvl1pPr>
    <a:lvl2pPr marL="269984" indent="-179989" algn="l" defTabSz="914345" rtl="0" eaLnBrk="1" latinLnBrk="0" hangingPunct="1">
      <a:buClr>
        <a:schemeClr val="accent1"/>
      </a:buClr>
      <a:buSzPct val="100000"/>
      <a:buFont typeface="Wingdings" pitchFamily="2" charset="2"/>
      <a:buChar char=""/>
      <a:defRPr sz="1200" kern="1200">
        <a:solidFill>
          <a:schemeClr val="tx1"/>
        </a:solidFill>
        <a:latin typeface="+mn-lt"/>
        <a:ea typeface="+mn-ea"/>
        <a:cs typeface="+mn-cs"/>
      </a:defRPr>
    </a:lvl2pPr>
    <a:lvl3pPr marL="449236" indent="-182552" algn="l" defTabSz="914345" rtl="0" eaLnBrk="1" latinLnBrk="0" hangingPunct="1">
      <a:buClr>
        <a:schemeClr val="accent2"/>
      </a:buClr>
      <a:buSzPct val="80000"/>
      <a:buFont typeface="Symbol" pitchFamily="18" charset="2"/>
      <a:buChar char="-"/>
      <a:defRPr sz="1000" kern="1200">
        <a:solidFill>
          <a:schemeClr val="tx1"/>
        </a:solidFill>
        <a:latin typeface="+mn-lt"/>
        <a:ea typeface="+mn-ea"/>
        <a:cs typeface="+mn-cs"/>
      </a:defRPr>
    </a:lvl3pPr>
    <a:lvl4pPr marL="566704" indent="-133342" algn="l" defTabSz="914345" rtl="0" eaLnBrk="1" latinLnBrk="0" hangingPunct="1">
      <a:buClr>
        <a:schemeClr val="accent2"/>
      </a:buClr>
      <a:buFont typeface="Arial" pitchFamily="34" charset="0"/>
      <a:buChar char="–"/>
      <a:defRPr sz="1000" kern="1200">
        <a:solidFill>
          <a:schemeClr val="tx1"/>
        </a:solidFill>
        <a:latin typeface="+mn-lt"/>
        <a:ea typeface="+mn-ea"/>
        <a:cs typeface="+mn-cs"/>
      </a:defRPr>
    </a:lvl4pPr>
    <a:lvl5pPr marL="1828690" algn="l" defTabSz="914345" rtl="0" eaLnBrk="1" latinLnBrk="0" hangingPunct="1">
      <a:defRPr sz="1200" kern="1200">
        <a:solidFill>
          <a:schemeClr val="tx1"/>
        </a:solidFill>
        <a:latin typeface="+mn-lt"/>
        <a:ea typeface="+mn-ea"/>
        <a:cs typeface="+mn-cs"/>
      </a:defRPr>
    </a:lvl5pPr>
    <a:lvl6pPr marL="2285862" algn="l" defTabSz="914345" rtl="0" eaLnBrk="1" latinLnBrk="0" hangingPunct="1">
      <a:defRPr sz="1200" kern="1200">
        <a:solidFill>
          <a:schemeClr val="tx1"/>
        </a:solidFill>
        <a:latin typeface="+mn-lt"/>
        <a:ea typeface="+mn-ea"/>
        <a:cs typeface="+mn-cs"/>
      </a:defRPr>
    </a:lvl6pPr>
    <a:lvl7pPr marL="2743035" algn="l" defTabSz="914345" rtl="0" eaLnBrk="1" latinLnBrk="0" hangingPunct="1">
      <a:defRPr sz="1200" kern="1200">
        <a:solidFill>
          <a:schemeClr val="tx1"/>
        </a:solidFill>
        <a:latin typeface="+mn-lt"/>
        <a:ea typeface="+mn-ea"/>
        <a:cs typeface="+mn-cs"/>
      </a:defRPr>
    </a:lvl7pPr>
    <a:lvl8pPr marL="3200207" algn="l" defTabSz="914345" rtl="0" eaLnBrk="1" latinLnBrk="0" hangingPunct="1">
      <a:defRPr sz="1200" kern="1200">
        <a:solidFill>
          <a:schemeClr val="tx1"/>
        </a:solidFill>
        <a:latin typeface="+mn-lt"/>
        <a:ea typeface="+mn-ea"/>
        <a:cs typeface="+mn-cs"/>
      </a:defRPr>
    </a:lvl8pPr>
    <a:lvl9pPr marL="3657380" algn="l" defTabSz="91434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49300" y="390525"/>
            <a:ext cx="5359400" cy="401955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1</a:t>
            </a:fld>
            <a:endParaRPr lang="de-DE" dirty="0"/>
          </a:p>
        </p:txBody>
      </p:sp>
    </p:spTree>
    <p:extLst>
      <p:ext uri="{BB962C8B-B14F-4D97-AF65-F5344CB8AC3E}">
        <p14:creationId xmlns:p14="http://schemas.microsoft.com/office/powerpoint/2010/main" val="652818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err="1" smtClean="0"/>
              <a:t>Fiori</a:t>
            </a:r>
            <a:r>
              <a:rPr lang="en-US" sz="1200" smtClean="0"/>
              <a:t> Launchpad</a:t>
            </a:r>
            <a:endParaRPr lang="en-US" sz="1200" dirty="0" smtClean="0"/>
          </a:p>
        </p:txBody>
      </p:sp>
      <p:sp>
        <p:nvSpPr>
          <p:cNvPr id="4" name="Slide Number Placeholder 3"/>
          <p:cNvSpPr>
            <a:spLocks noGrp="1"/>
          </p:cNvSpPr>
          <p:nvPr>
            <p:ph type="sldNum" sz="quarter" idx="10"/>
          </p:nvPr>
        </p:nvSpPr>
        <p:spPr/>
        <p:txBody>
          <a:bodyPr/>
          <a:lstStyle/>
          <a:p>
            <a:fld id="{15981E6C-91D4-7343-B65D-179BEF482ADA}" type="slidenum">
              <a:rPr lang="en-US" smtClean="0"/>
              <a:t>34</a:t>
            </a:fld>
            <a:endParaRPr lang="en-US"/>
          </a:p>
        </p:txBody>
      </p:sp>
    </p:spTree>
    <p:extLst>
      <p:ext uri="{BB962C8B-B14F-4D97-AF65-F5344CB8AC3E}">
        <p14:creationId xmlns:p14="http://schemas.microsoft.com/office/powerpoint/2010/main" val="4866564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veui5infra.dhcp.wdf.sap.corp:8080/demokit/explored.html" TargetMode="External"/><Relationship Id="rId2" Type="http://schemas.openxmlformats.org/officeDocument/2006/relationships/hyperlink" Target="mailto:fioridesign@sap.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global12.sap.com/corporate-en/legal/copyright/index.epx" TargetMode="Externa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global.sap.com/corporate-de/legal/copyright/index.epx"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veui5infra.dhcp.wdf.sap.corp:8080/demokit/explored.html" TargetMode="External"/><Relationship Id="rId2" Type="http://schemas.openxmlformats.org/officeDocument/2006/relationships/hyperlink" Target="https://wiki.wdf.sap.corp/wiki/display/fioridesign/Hom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Blank">
    <p:spTree>
      <p:nvGrpSpPr>
        <p:cNvPr id="1" name=""/>
        <p:cNvGrpSpPr/>
        <p:nvPr/>
      </p:nvGrpSpPr>
      <p:grpSpPr>
        <a:xfrm>
          <a:off x="0" y="0"/>
          <a:ext cx="0" cy="0"/>
          <a:chOff x="0" y="0"/>
          <a:chExt cx="0" cy="0"/>
        </a:xfrm>
      </p:grpSpPr>
      <p:pic>
        <p:nvPicPr>
          <p:cNvPr id="4" name="Picture 3" descr="\\dwdf029\UX\UI_Guidelines_Internal\People\Sabina\UCD Methods Applied\Template\Fiori_flower_FINAL.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4886" r="1043" b="12434"/>
          <a:stretch/>
        </p:blipFill>
        <p:spPr bwMode="auto">
          <a:xfrm rot="16200000">
            <a:off x="2141843" y="-144157"/>
            <a:ext cx="6859590" cy="7144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Blank">
    <p:spTree>
      <p:nvGrpSpPr>
        <p:cNvPr id="1" name=""/>
        <p:cNvGrpSpPr/>
        <p:nvPr/>
      </p:nvGrpSpPr>
      <p:grpSpPr>
        <a:xfrm>
          <a:off x="0" y="0"/>
          <a:ext cx="0" cy="0"/>
          <a:chOff x="0" y="0"/>
          <a:chExt cx="0" cy="0"/>
        </a:xfrm>
      </p:grpSpPr>
      <p:sp>
        <p:nvSpPr>
          <p:cNvPr id="2" name="Rounded Rectangle 1"/>
          <p:cNvSpPr/>
          <p:nvPr userDrawn="1"/>
        </p:nvSpPr>
        <p:spPr bwMode="gray">
          <a:xfrm>
            <a:off x="1" y="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3" name="Rounded Rectangle 2"/>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4" name="Rounded Rectangle 3"/>
          <p:cNvSpPr/>
          <p:nvPr userDrawn="1"/>
        </p:nvSpPr>
        <p:spPr bwMode="gray">
          <a:xfrm>
            <a:off x="0" y="2686028"/>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 name="TextBox 8"/>
          <p:cNvSpPr txBox="1"/>
          <p:nvPr userDrawn="1"/>
        </p:nvSpPr>
        <p:spPr>
          <a:xfrm>
            <a:off x="245317" y="481975"/>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10</a:t>
            </a:r>
          </a:p>
        </p:txBody>
      </p:sp>
      <p:sp>
        <p:nvSpPr>
          <p:cNvPr id="14" name="Rounded Rectangle 13"/>
          <p:cNvSpPr/>
          <p:nvPr userDrawn="1"/>
        </p:nvSpPr>
        <p:spPr bwMode="gray">
          <a:xfrm>
            <a:off x="1" y="4029342"/>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5" name="Rounded Rectangle 14"/>
          <p:cNvSpPr/>
          <p:nvPr userDrawn="1"/>
        </p:nvSpPr>
        <p:spPr bwMode="gray">
          <a:xfrm>
            <a:off x="-3" y="537244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2" name="TextBox 11"/>
          <p:cNvSpPr txBox="1"/>
          <p:nvPr userDrawn="1"/>
        </p:nvSpPr>
        <p:spPr>
          <a:xfrm>
            <a:off x="202466" y="1830519"/>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11</a:t>
            </a:r>
          </a:p>
        </p:txBody>
      </p:sp>
      <p:sp>
        <p:nvSpPr>
          <p:cNvPr id="13" name="TextBox 12"/>
          <p:cNvSpPr txBox="1"/>
          <p:nvPr userDrawn="1"/>
        </p:nvSpPr>
        <p:spPr>
          <a:xfrm>
            <a:off x="238175" y="3168003"/>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12</a:t>
            </a:r>
          </a:p>
        </p:txBody>
      </p:sp>
      <p:sp>
        <p:nvSpPr>
          <p:cNvPr id="18" name="TextBox 17"/>
          <p:cNvSpPr txBox="1"/>
          <p:nvPr userDrawn="1"/>
        </p:nvSpPr>
        <p:spPr>
          <a:xfrm>
            <a:off x="245317" y="4511317"/>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13</a:t>
            </a:r>
          </a:p>
        </p:txBody>
      </p:sp>
      <p:sp>
        <p:nvSpPr>
          <p:cNvPr id="19" name="TextBox 18"/>
          <p:cNvSpPr txBox="1"/>
          <p:nvPr userDrawn="1"/>
        </p:nvSpPr>
        <p:spPr>
          <a:xfrm>
            <a:off x="238175" y="5854419"/>
            <a:ext cx="254616" cy="615553"/>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14</a:t>
            </a:r>
          </a:p>
        </p:txBody>
      </p:sp>
    </p:spTree>
    <p:extLst>
      <p:ext uri="{BB962C8B-B14F-4D97-AF65-F5344CB8AC3E}">
        <p14:creationId xmlns:p14="http://schemas.microsoft.com/office/powerpoint/2010/main" val="176622101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242937" y="324004"/>
            <a:ext cx="8658238" cy="756000"/>
          </a:xfrm>
          <a:prstGeom prst="rect">
            <a:avLst/>
          </a:prstGeom>
        </p:spPr>
        <p:txBody>
          <a:bodyPr vert="horz" lIns="0" tIns="0" rIns="0" bIns="0" rtlCol="0" anchor="ctr" anchorCtr="0">
            <a:noAutofit/>
          </a:bodyPr>
          <a:lstStyle/>
          <a:p>
            <a:pPr algn="l" defTabSz="913936" rtl="0" eaLnBrk="1" latinLnBrk="0" hangingPunct="1">
              <a:spcBef>
                <a:spcPct val="0"/>
              </a:spcBef>
              <a:buNone/>
            </a:pPr>
            <a:r>
              <a:rPr lang="en-US" sz="2400" b="1" kern="1200" noProof="0" dirty="0" smtClean="0">
                <a:solidFill>
                  <a:schemeClr val="accent2"/>
                </a:solidFill>
                <a:latin typeface="+mj-lt"/>
                <a:ea typeface="+mj-ea"/>
                <a:cs typeface="+mj-cs"/>
              </a:rPr>
              <a:t>© 2014 SAP SE or an SAP affiliate company.</a:t>
            </a:r>
            <a:r>
              <a:rPr lang="en-US" sz="2400" b="1" kern="1200" baseline="0" noProof="0" dirty="0" smtClean="0">
                <a:solidFill>
                  <a:schemeClr val="accent2"/>
                </a:solidFill>
                <a:latin typeface="+mj-lt"/>
                <a:ea typeface="+mj-ea"/>
                <a:cs typeface="+mj-cs"/>
              </a:rPr>
              <a:t> </a:t>
            </a:r>
            <a:r>
              <a:rPr lang="en-US" sz="2400" b="1" kern="1200" noProof="0" dirty="0" smtClean="0">
                <a:solidFill>
                  <a:schemeClr val="accent2"/>
                </a:solidFill>
                <a:latin typeface="+mj-lt"/>
                <a:ea typeface="+mj-ea"/>
                <a:cs typeface="+mj-cs"/>
              </a:rPr>
              <a:t>All rights reserved.</a:t>
            </a:r>
          </a:p>
        </p:txBody>
      </p:sp>
      <p:sp>
        <p:nvSpPr>
          <p:cNvPr id="5" name="TextBox 4"/>
          <p:cNvSpPr txBox="1"/>
          <p:nvPr userDrawn="1"/>
        </p:nvSpPr>
        <p:spPr bwMode="gray">
          <a:xfrm>
            <a:off x="242939" y="1691610"/>
            <a:ext cx="8658239" cy="3538611"/>
          </a:xfrm>
          <a:prstGeom prst="rect">
            <a:avLst/>
          </a:prstGeom>
          <a:noFill/>
        </p:spPr>
        <p:txBody>
          <a:bodyPr wrap="square" lIns="0" tIns="0" rIns="0" bIns="0" rtlCol="0">
            <a:spAutoFit/>
          </a:bodyPr>
          <a:lstStyle/>
          <a:p>
            <a:r>
              <a:rPr lang="en-US" sz="10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AG or an SAP affiliate company.</a:t>
            </a:r>
          </a:p>
          <a:p>
            <a:pPr>
              <a:spcBef>
                <a:spcPts val="1008"/>
              </a:spcBef>
            </a:pPr>
            <a:r>
              <a:rPr lang="en-US" sz="10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(or an SAP affiliate company) in Germany and other countries. Please see </a:t>
            </a:r>
            <a:r>
              <a:rPr lang="en-US" sz="1000" kern="1200" dirty="0" smtClean="0">
                <a:solidFill>
                  <a:schemeClr val="tx1"/>
                </a:solidFill>
                <a:latin typeface="Arial"/>
                <a:ea typeface="MS PGothic" pitchFamily="34" charset="-128"/>
                <a:cs typeface="+mn-cs"/>
                <a:hlinkClick r:id="rId2"/>
              </a:rPr>
              <a:t>http://global12.sap.com/corporate-en/legal/copyright/index.epx</a:t>
            </a:r>
            <a:r>
              <a:rPr lang="en-US" sz="1000" kern="1200" dirty="0" smtClean="0">
                <a:solidFill>
                  <a:schemeClr val="tx1"/>
                </a:solidFill>
                <a:latin typeface="Arial"/>
                <a:ea typeface="MS PGothic" pitchFamily="34" charset="-128"/>
                <a:cs typeface="+mn-cs"/>
              </a:rPr>
              <a:t> for additional trademark information and notices.</a:t>
            </a:r>
          </a:p>
          <a:p>
            <a:pPr>
              <a:spcBef>
                <a:spcPts val="1008"/>
              </a:spcBef>
            </a:pPr>
            <a:r>
              <a:rPr lang="en-US" sz="1000" kern="1200" dirty="0"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008"/>
              </a:spcBef>
            </a:pPr>
            <a:r>
              <a:rPr lang="en-US" sz="1000" kern="1200" dirty="0" smtClean="0">
                <a:solidFill>
                  <a:schemeClr val="tx1"/>
                </a:solidFill>
                <a:latin typeface="Arial"/>
                <a:ea typeface="MS PGothic" pitchFamily="34" charset="-128"/>
                <a:cs typeface="+mn-cs"/>
              </a:rPr>
              <a:t>National product specifications may vary.</a:t>
            </a:r>
          </a:p>
          <a:p>
            <a:pPr>
              <a:spcBef>
                <a:spcPts val="1008"/>
              </a:spcBef>
            </a:pPr>
            <a:r>
              <a:rPr lang="en-US" sz="1000" kern="1200" dirty="0" smtClean="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SAP affiliate company products and services are those that are set forth in the express warranty statements accompanying such products and services, if any. Nothing herein should be construed as constituting an additional warranty. </a:t>
            </a:r>
          </a:p>
          <a:p>
            <a:pPr>
              <a:spcBef>
                <a:spcPts val="1008"/>
              </a:spcBef>
            </a:pPr>
            <a:r>
              <a:rPr lang="en-US" sz="1000" kern="1200" dirty="0" smtClean="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ext uri="{BB962C8B-B14F-4D97-AF65-F5344CB8AC3E}">
        <p14:creationId xmlns:p14="http://schemas.microsoft.com/office/powerpoint/2010/main" val="38944869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242937" y="324004"/>
            <a:ext cx="8658238" cy="756000"/>
          </a:xfrm>
          <a:prstGeom prst="rect">
            <a:avLst/>
          </a:prstGeom>
        </p:spPr>
        <p:txBody>
          <a:bodyPr vert="horz" lIns="0" tIns="0" rIns="0" bIns="0" rtlCol="0" anchor="ctr" anchorCtr="0">
            <a:noAutofit/>
          </a:bodyPr>
          <a:lstStyle/>
          <a:p>
            <a:pPr marL="0" marR="0" indent="0" algn="l" defTabSz="913936" rtl="0" eaLnBrk="1" fontAlgn="auto" latinLnBrk="0" hangingPunct="1">
              <a:lnSpc>
                <a:spcPct val="100000"/>
              </a:lnSpc>
              <a:spcBef>
                <a:spcPct val="0"/>
              </a:spcBef>
              <a:spcAft>
                <a:spcPts val="0"/>
              </a:spcAft>
              <a:buClrTx/>
              <a:buSzTx/>
              <a:buFontTx/>
              <a:buNone/>
              <a:tabLst/>
              <a:defRPr/>
            </a:pPr>
            <a:r>
              <a:rPr lang="en-US" sz="2400" b="1" kern="1200" noProof="0" dirty="0" smtClean="0">
                <a:solidFill>
                  <a:schemeClr val="accent2"/>
                </a:solidFill>
                <a:latin typeface="+mj-lt"/>
                <a:ea typeface="+mj-ea"/>
                <a:cs typeface="+mj-cs"/>
              </a:rPr>
              <a:t>© 2014 SAP SE </a:t>
            </a:r>
            <a:r>
              <a:rPr lang="en-US" sz="2400" b="1" kern="1200" noProof="0" dirty="0" err="1" smtClean="0">
                <a:solidFill>
                  <a:schemeClr val="accent2"/>
                </a:solidFill>
                <a:latin typeface="+mj-lt"/>
                <a:ea typeface="+mj-ea"/>
                <a:cs typeface="+mj-cs"/>
              </a:rPr>
              <a:t>oder</a:t>
            </a:r>
            <a:r>
              <a:rPr lang="en-US" sz="2400" b="1" kern="1200" noProof="0" dirty="0" smtClean="0">
                <a:solidFill>
                  <a:schemeClr val="accent2"/>
                </a:solidFill>
                <a:latin typeface="+mj-lt"/>
                <a:ea typeface="+mj-ea"/>
                <a:cs typeface="+mj-cs"/>
              </a:rPr>
              <a:t> </a:t>
            </a:r>
            <a:r>
              <a:rPr lang="en-US" sz="2400" b="1" kern="1200" noProof="0" dirty="0" err="1" smtClean="0">
                <a:solidFill>
                  <a:schemeClr val="accent2"/>
                </a:solidFill>
                <a:latin typeface="+mj-lt"/>
                <a:ea typeface="+mj-ea"/>
                <a:cs typeface="+mj-cs"/>
              </a:rPr>
              <a:t>ein</a:t>
            </a:r>
            <a:r>
              <a:rPr lang="en-US" sz="2400" b="1" kern="1200" noProof="0" dirty="0" smtClean="0">
                <a:solidFill>
                  <a:schemeClr val="accent2"/>
                </a:solidFill>
                <a:latin typeface="+mj-lt"/>
                <a:ea typeface="+mj-ea"/>
                <a:cs typeface="+mj-cs"/>
              </a:rPr>
              <a:t> SAP-</a:t>
            </a:r>
            <a:r>
              <a:rPr lang="en-US" sz="2400" b="1" kern="1200" noProof="0" dirty="0" err="1" smtClean="0">
                <a:solidFill>
                  <a:schemeClr val="accent2"/>
                </a:solidFill>
                <a:latin typeface="+mj-lt"/>
                <a:ea typeface="+mj-ea"/>
                <a:cs typeface="+mj-cs"/>
              </a:rPr>
              <a:t>Konzernunternehmen</a:t>
            </a:r>
            <a:r>
              <a:rPr lang="en-US" sz="2400" b="1" kern="1200" noProof="0" dirty="0" smtClean="0">
                <a:solidFill>
                  <a:schemeClr val="accent2"/>
                </a:solidFill>
                <a:latin typeface="+mj-lt"/>
                <a:ea typeface="+mj-ea"/>
                <a:cs typeface="+mj-cs"/>
              </a:rPr>
              <a:t>. </a:t>
            </a:r>
            <a:br>
              <a:rPr lang="en-US" sz="2400" b="1" kern="1200" noProof="0" dirty="0" smtClean="0">
                <a:solidFill>
                  <a:schemeClr val="accent2"/>
                </a:solidFill>
                <a:latin typeface="+mj-lt"/>
                <a:ea typeface="+mj-ea"/>
                <a:cs typeface="+mj-cs"/>
              </a:rPr>
            </a:br>
            <a:r>
              <a:rPr lang="en-US" sz="2400" b="1" kern="1200" noProof="0" dirty="0" err="1" smtClean="0">
                <a:solidFill>
                  <a:schemeClr val="accent2"/>
                </a:solidFill>
                <a:latin typeface="+mj-lt"/>
                <a:ea typeface="+mj-ea"/>
                <a:cs typeface="+mj-cs"/>
              </a:rPr>
              <a:t>Alle</a:t>
            </a:r>
            <a:r>
              <a:rPr lang="en-US" sz="2400" b="1" kern="1200" noProof="0" dirty="0" smtClean="0">
                <a:solidFill>
                  <a:schemeClr val="accent2"/>
                </a:solidFill>
                <a:latin typeface="+mj-lt"/>
                <a:ea typeface="+mj-ea"/>
                <a:cs typeface="+mj-cs"/>
              </a:rPr>
              <a:t> </a:t>
            </a:r>
            <a:r>
              <a:rPr lang="en-US" sz="2400" b="1" kern="1200" noProof="0" dirty="0" err="1" smtClean="0">
                <a:solidFill>
                  <a:schemeClr val="accent2"/>
                </a:solidFill>
                <a:latin typeface="+mj-lt"/>
                <a:ea typeface="+mj-ea"/>
                <a:cs typeface="+mj-cs"/>
              </a:rPr>
              <a:t>Rechte</a:t>
            </a:r>
            <a:r>
              <a:rPr lang="en-US" sz="2400" b="1" kern="1200" noProof="0" dirty="0" smtClean="0">
                <a:solidFill>
                  <a:schemeClr val="accent2"/>
                </a:solidFill>
                <a:latin typeface="+mj-lt"/>
                <a:ea typeface="+mj-ea"/>
                <a:cs typeface="+mj-cs"/>
              </a:rPr>
              <a:t> </a:t>
            </a:r>
            <a:r>
              <a:rPr lang="en-US" sz="2400" b="1" kern="1200" noProof="0" dirty="0" err="1" smtClean="0">
                <a:solidFill>
                  <a:schemeClr val="accent2"/>
                </a:solidFill>
                <a:latin typeface="+mj-lt"/>
                <a:ea typeface="+mj-ea"/>
                <a:cs typeface="+mj-cs"/>
              </a:rPr>
              <a:t>vorbehalten</a:t>
            </a:r>
            <a:r>
              <a:rPr lang="en-US" sz="2400" b="1" kern="1200" noProof="0" dirty="0" smtClean="0">
                <a:solidFill>
                  <a:schemeClr val="accent2"/>
                </a:solidFill>
                <a:latin typeface="+mj-lt"/>
                <a:ea typeface="+mj-ea"/>
                <a:cs typeface="+mj-cs"/>
              </a:rPr>
              <a:t>.</a:t>
            </a:r>
          </a:p>
        </p:txBody>
      </p:sp>
      <p:sp>
        <p:nvSpPr>
          <p:cNvPr id="8" name="TextBox 7"/>
          <p:cNvSpPr txBox="1"/>
          <p:nvPr userDrawn="1"/>
        </p:nvSpPr>
        <p:spPr bwMode="gray">
          <a:xfrm>
            <a:off x="242939" y="1691608"/>
            <a:ext cx="8658239" cy="4334520"/>
          </a:xfrm>
          <a:prstGeom prst="rect">
            <a:avLst/>
          </a:prstGeom>
          <a:noFill/>
        </p:spPr>
        <p:txBody>
          <a:bodyPr wrap="square" lIns="0" tIns="0" rIns="0" bIns="0" rtlCol="0">
            <a:spAutoFit/>
          </a:bodyPr>
          <a:lstStyle/>
          <a:p>
            <a:r>
              <a:rPr lang="en-US" sz="1000" kern="1200" noProof="0" dirty="0" err="1" smtClean="0">
                <a:solidFill>
                  <a:schemeClr val="tx1"/>
                </a:solidFill>
                <a:effectLst/>
                <a:latin typeface="Arial"/>
                <a:ea typeface="+mn-ea"/>
                <a:cs typeface="+mn-cs"/>
              </a:rPr>
              <a:t>Weitergabe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Vervielfältigung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dieser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Publikation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von </a:t>
            </a:r>
            <a:r>
              <a:rPr lang="en-US" sz="1000" kern="1200" noProof="0" dirty="0" err="1" smtClean="0">
                <a:solidFill>
                  <a:schemeClr val="tx1"/>
                </a:solidFill>
                <a:effectLst/>
                <a:latin typeface="Arial"/>
                <a:ea typeface="+mn-ea"/>
                <a:cs typeface="+mn-cs"/>
              </a:rPr>
              <a:t>Teilen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daraus</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sind</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welchem</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Zweck</a:t>
            </a:r>
            <a:r>
              <a:rPr lang="en-US" sz="1000" kern="1200" noProof="0" dirty="0" smtClean="0">
                <a:solidFill>
                  <a:schemeClr val="tx1"/>
                </a:solidFill>
                <a:effectLst/>
                <a:latin typeface="Arial"/>
                <a:ea typeface="+mn-ea"/>
                <a:cs typeface="+mn-cs"/>
              </a:rPr>
              <a:t> und in </a:t>
            </a:r>
            <a:r>
              <a:rPr lang="en-US" sz="1000" kern="1200" noProof="0" dirty="0" err="1" smtClean="0">
                <a:solidFill>
                  <a:schemeClr val="tx1"/>
                </a:solidFill>
                <a:effectLst/>
                <a:latin typeface="Arial"/>
                <a:ea typeface="+mn-ea"/>
                <a:cs typeface="+mn-cs"/>
              </a:rPr>
              <a:t>welcher</a:t>
            </a:r>
            <a:r>
              <a:rPr lang="en-US" sz="1000" kern="1200" noProof="0" dirty="0" smtClean="0">
                <a:solidFill>
                  <a:schemeClr val="tx1"/>
                </a:solidFill>
                <a:effectLst/>
                <a:latin typeface="Arial"/>
                <a:ea typeface="+mn-ea"/>
                <a:cs typeface="+mn-cs"/>
              </a:rPr>
              <a:t> Form </a:t>
            </a:r>
            <a:r>
              <a:rPr lang="en-US" sz="1000" kern="1200" noProof="0" dirty="0" err="1" smtClean="0">
                <a:solidFill>
                  <a:schemeClr val="tx1"/>
                </a:solidFill>
                <a:effectLst/>
                <a:latin typeface="Arial"/>
                <a:ea typeface="+mn-ea"/>
                <a:cs typeface="+mn-cs"/>
              </a:rPr>
              <a:t>auch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immer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ohne</a:t>
            </a:r>
            <a:r>
              <a:rPr lang="en-US" sz="1000" kern="1200" noProof="0" dirty="0" smtClean="0">
                <a:solidFill>
                  <a:schemeClr val="tx1"/>
                </a:solidFill>
                <a:effectLst/>
                <a:latin typeface="Arial"/>
                <a:ea typeface="+mn-ea"/>
                <a:cs typeface="+mn-cs"/>
              </a:rPr>
              <a:t> die </a:t>
            </a:r>
            <a:r>
              <a:rPr lang="en-US" sz="1000" kern="1200" noProof="0" dirty="0" err="1" smtClean="0">
                <a:solidFill>
                  <a:schemeClr val="tx1"/>
                </a:solidFill>
                <a:effectLst/>
                <a:latin typeface="Arial"/>
                <a:ea typeface="+mn-ea"/>
                <a:cs typeface="+mn-cs"/>
              </a:rPr>
              <a:t>ausdrückliche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schriftliche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Genehmigung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durch</a:t>
            </a:r>
            <a:r>
              <a:rPr lang="en-US" sz="1000" kern="1200" noProof="0" dirty="0" smtClean="0">
                <a:solidFill>
                  <a:schemeClr val="tx1"/>
                </a:solidFill>
                <a:effectLst/>
                <a:latin typeface="Arial"/>
                <a:ea typeface="+mn-ea"/>
                <a:cs typeface="+mn-cs"/>
              </a:rPr>
              <a:t>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a:t>
            </a:r>
            <a:r>
              <a:rPr lang="en-US" sz="1000" kern="1200" noProof="0" dirty="0" smtClean="0">
                <a:solidFill>
                  <a:schemeClr val="tx1"/>
                </a:solidFill>
                <a:effectLst/>
                <a:latin typeface="Arial"/>
                <a:ea typeface="+mn-ea"/>
                <a:cs typeface="+mn-cs"/>
              </a:rPr>
              <a:t> SAP-</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nicht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gestattet</a:t>
            </a:r>
            <a:r>
              <a:rPr lang="en-US" sz="1000" kern="1200" noProof="0" dirty="0" smtClean="0">
                <a:solidFill>
                  <a:schemeClr val="tx1"/>
                </a:solidFill>
                <a:effectLst/>
                <a:latin typeface="Arial"/>
                <a:ea typeface="+mn-ea"/>
                <a:cs typeface="+mn-cs"/>
              </a:rPr>
              <a:t>.</a:t>
            </a:r>
          </a:p>
          <a:p>
            <a:pPr>
              <a:spcBef>
                <a:spcPts val="1008"/>
              </a:spcBef>
            </a:pPr>
            <a:r>
              <a:rPr lang="en-US" sz="1000" kern="1200" noProof="0" dirty="0" smtClean="0">
                <a:solidFill>
                  <a:schemeClr val="tx1"/>
                </a:solidFill>
                <a:effectLst/>
                <a:latin typeface="Arial"/>
                <a:ea typeface="+mn-ea"/>
                <a:cs typeface="+mn-cs"/>
              </a:rPr>
              <a:t>SAP und </a:t>
            </a:r>
            <a:r>
              <a:rPr lang="en-US" sz="1000" kern="1200" noProof="0" dirty="0" err="1" smtClean="0">
                <a:solidFill>
                  <a:schemeClr val="tx1"/>
                </a:solidFill>
                <a:effectLst/>
                <a:latin typeface="Arial"/>
                <a:ea typeface="+mn-ea"/>
                <a:cs typeface="+mn-cs"/>
              </a:rPr>
              <a:t>andere</a:t>
            </a:r>
            <a:r>
              <a:rPr lang="en-US" sz="1000" kern="1200" noProof="0" dirty="0" smtClean="0">
                <a:solidFill>
                  <a:schemeClr val="tx1"/>
                </a:solidFill>
                <a:effectLst/>
                <a:latin typeface="Arial"/>
                <a:ea typeface="+mn-ea"/>
                <a:cs typeface="+mn-cs"/>
              </a:rPr>
              <a:t> in </a:t>
            </a:r>
            <a:r>
              <a:rPr lang="en-US" sz="1000" kern="1200" noProof="0" dirty="0" err="1" smtClean="0">
                <a:solidFill>
                  <a:schemeClr val="tx1"/>
                </a:solidFill>
                <a:effectLst/>
                <a:latin typeface="Arial"/>
                <a:ea typeface="+mn-ea"/>
                <a:cs typeface="+mn-cs"/>
              </a:rPr>
              <a:t>diesem</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Dokument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erwähnte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Produkte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Dienstleistungen</a:t>
            </a:r>
            <a:r>
              <a:rPr lang="en-US" sz="1000" kern="1200" noProof="0" dirty="0" smtClean="0">
                <a:solidFill>
                  <a:schemeClr val="tx1"/>
                </a:solidFill>
                <a:effectLst/>
                <a:latin typeface="Arial"/>
                <a:ea typeface="+mn-ea"/>
                <a:cs typeface="+mn-cs"/>
              </a:rPr>
              <a:t> von SAP </a:t>
            </a:r>
            <a:r>
              <a:rPr lang="en-US" sz="1000" kern="1200" noProof="0" dirty="0" err="1" smtClean="0">
                <a:solidFill>
                  <a:schemeClr val="tx1"/>
                </a:solidFill>
                <a:effectLst/>
                <a:latin typeface="Arial"/>
                <a:ea typeface="+mn-ea"/>
                <a:cs typeface="+mn-cs"/>
              </a:rPr>
              <a:t>sowie</a:t>
            </a:r>
            <a:r>
              <a:rPr lang="en-US" sz="1000" kern="1200" noProof="0" dirty="0" smtClean="0">
                <a:solidFill>
                  <a:schemeClr val="tx1"/>
                </a:solidFill>
                <a:effectLst/>
                <a:latin typeface="Arial"/>
                <a:ea typeface="+mn-ea"/>
                <a:cs typeface="+mn-cs"/>
              </a:rPr>
              <a:t> die </a:t>
            </a:r>
            <a:r>
              <a:rPr lang="en-US" sz="1000" kern="1200" noProof="0" dirty="0" err="1" smtClean="0">
                <a:solidFill>
                  <a:schemeClr val="tx1"/>
                </a:solidFill>
                <a:effectLst/>
                <a:latin typeface="Arial"/>
                <a:ea typeface="+mn-ea"/>
                <a:cs typeface="+mn-cs"/>
              </a:rPr>
              <a:t>dazugehörigen</a:t>
            </a:r>
            <a:r>
              <a:rPr lang="en-US" sz="1000" kern="1200" noProof="0" dirty="0" smtClean="0">
                <a:solidFill>
                  <a:schemeClr val="tx1"/>
                </a:solidFill>
                <a:effectLst/>
                <a:latin typeface="Arial"/>
                <a:ea typeface="+mn-ea"/>
                <a:cs typeface="+mn-cs"/>
              </a:rPr>
              <a:t> Logos </a:t>
            </a:r>
            <a:r>
              <a:rPr lang="en-US" sz="1000" kern="1200" noProof="0" dirty="0" err="1" smtClean="0">
                <a:solidFill>
                  <a:schemeClr val="tx1"/>
                </a:solidFill>
                <a:effectLst/>
                <a:latin typeface="Arial"/>
                <a:ea typeface="+mn-ea"/>
                <a:cs typeface="+mn-cs"/>
              </a:rPr>
              <a:t>sind</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Marken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eingetragene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Marken</a:t>
            </a:r>
            <a:r>
              <a:rPr lang="en-US" sz="1000" kern="1200" noProof="0" dirty="0" smtClean="0">
                <a:solidFill>
                  <a:schemeClr val="tx1"/>
                </a:solidFill>
                <a:effectLst/>
                <a:latin typeface="Arial"/>
                <a:ea typeface="+mn-ea"/>
                <a:cs typeface="+mn-cs"/>
              </a:rPr>
              <a:t> der </a:t>
            </a:r>
            <a:br>
              <a:rPr lang="en-US" sz="1000" kern="1200" noProof="0" dirty="0" smtClean="0">
                <a:solidFill>
                  <a:schemeClr val="tx1"/>
                </a:solidFill>
                <a:effectLst/>
                <a:latin typeface="Arial"/>
                <a:ea typeface="+mn-ea"/>
                <a:cs typeface="+mn-cs"/>
              </a:rPr>
            </a:br>
            <a:r>
              <a:rPr lang="en-US" sz="1000" kern="1200" noProof="0" dirty="0" smtClean="0">
                <a:solidFill>
                  <a:schemeClr val="tx1"/>
                </a:solidFill>
                <a:effectLst/>
                <a:latin typeface="Arial"/>
                <a:ea typeface="+mn-ea"/>
                <a:cs typeface="+mn-cs"/>
              </a:rPr>
              <a:t>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von </a:t>
            </a:r>
            <a:r>
              <a:rPr lang="en-US" sz="1000" kern="1200" noProof="0" dirty="0" err="1" smtClean="0">
                <a:solidFill>
                  <a:schemeClr val="tx1"/>
                </a:solidFill>
                <a:effectLst/>
                <a:latin typeface="Arial"/>
                <a:ea typeface="+mn-ea"/>
                <a:cs typeface="+mn-cs"/>
              </a:rPr>
              <a:t>einem</a:t>
            </a:r>
            <a:r>
              <a:rPr lang="en-US" sz="1000" kern="1200" noProof="0" dirty="0" smtClean="0">
                <a:solidFill>
                  <a:schemeClr val="tx1"/>
                </a:solidFill>
                <a:effectLst/>
                <a:latin typeface="Arial"/>
                <a:ea typeface="+mn-ea"/>
                <a:cs typeface="+mn-cs"/>
              </a:rPr>
              <a:t> SAP-</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in Deutschland und </a:t>
            </a:r>
            <a:r>
              <a:rPr lang="en-US" sz="1000" kern="1200" noProof="0" dirty="0" err="1" smtClean="0">
                <a:solidFill>
                  <a:schemeClr val="tx1"/>
                </a:solidFill>
                <a:effectLst/>
                <a:latin typeface="Arial"/>
                <a:ea typeface="+mn-ea"/>
                <a:cs typeface="+mn-cs"/>
              </a:rPr>
              <a:t>verschiedenen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anderen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Ländern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weltweit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Weitere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Hinweise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Informationen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zum</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Markenrecht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finden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Sie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unter</a:t>
            </a:r>
            <a:r>
              <a:rPr lang="en-US" sz="1000" kern="1200" noProof="0" dirty="0" smtClean="0">
                <a:solidFill>
                  <a:schemeClr val="tx1"/>
                </a:solidFill>
                <a:effectLst/>
                <a:latin typeface="Arial"/>
                <a:ea typeface="+mn-ea"/>
                <a:cs typeface="+mn-cs"/>
              </a:rPr>
              <a:t> </a:t>
            </a:r>
            <a:r>
              <a:rPr lang="en-US" sz="1000" kern="1200" noProof="0" dirty="0" smtClean="0">
                <a:solidFill>
                  <a:schemeClr val="tx1"/>
                </a:solidFill>
                <a:effectLst/>
                <a:latin typeface="Arial"/>
                <a:ea typeface="+mn-ea"/>
                <a:cs typeface="+mn-cs"/>
                <a:hlinkClick r:id="rId2"/>
              </a:rPr>
              <a:t>http://global.sap.com/corporate-de/legal/copyright/index.epx</a:t>
            </a:r>
            <a:r>
              <a:rPr lang="en-US" sz="1000" kern="1200" noProof="0" dirty="0" smtClean="0">
                <a:solidFill>
                  <a:schemeClr val="tx1"/>
                </a:solidFill>
                <a:effectLst/>
                <a:latin typeface="Arial"/>
                <a:ea typeface="+mn-ea"/>
                <a:cs typeface="+mn-cs"/>
              </a:rPr>
              <a:t>.</a:t>
            </a:r>
          </a:p>
          <a:p>
            <a:pPr>
              <a:spcBef>
                <a:spcPts val="1008"/>
              </a:spcBef>
            </a:pPr>
            <a:r>
              <a:rPr lang="en-US" sz="1000" kern="1200" noProof="0" dirty="0" smtClean="0">
                <a:solidFill>
                  <a:schemeClr val="tx1"/>
                </a:solidFill>
                <a:effectLst/>
                <a:latin typeface="Arial"/>
                <a:ea typeface="+mn-ea"/>
                <a:cs typeface="+mn-cs"/>
              </a:rPr>
              <a:t>Die von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deren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Vertriebsfirmen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angebotenen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Softwareprodukte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können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Softwarekomponenten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anderer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Softwarehersteller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enthalten</a:t>
            </a:r>
            <a:r>
              <a:rPr lang="en-US" sz="1000" kern="1200" noProof="0" dirty="0" smtClean="0">
                <a:solidFill>
                  <a:schemeClr val="tx1"/>
                </a:solidFill>
                <a:effectLst/>
                <a:latin typeface="Arial"/>
                <a:ea typeface="+mn-ea"/>
                <a:cs typeface="+mn-cs"/>
              </a:rPr>
              <a:t>.</a:t>
            </a:r>
          </a:p>
          <a:p>
            <a:pPr>
              <a:spcBef>
                <a:spcPts val="1008"/>
              </a:spcBef>
            </a:pPr>
            <a:r>
              <a:rPr lang="en-US" sz="1000" kern="1200" noProof="0" dirty="0" err="1" smtClean="0">
                <a:solidFill>
                  <a:schemeClr val="tx1"/>
                </a:solidFill>
                <a:effectLst/>
                <a:latin typeface="Arial"/>
                <a:ea typeface="+mn-ea"/>
                <a:cs typeface="+mn-cs"/>
              </a:rPr>
              <a:t>Produkte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können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länderspezifische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Unterschiede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aufweisen</a:t>
            </a:r>
            <a:r>
              <a:rPr lang="en-US" sz="1000" kern="1200" noProof="0" dirty="0" smtClean="0">
                <a:solidFill>
                  <a:schemeClr val="tx1"/>
                </a:solidFill>
                <a:effectLst/>
                <a:latin typeface="Arial"/>
                <a:ea typeface="+mn-ea"/>
                <a:cs typeface="+mn-cs"/>
              </a:rPr>
              <a:t>.</a:t>
            </a:r>
          </a:p>
          <a:p>
            <a:pPr>
              <a:spcBef>
                <a:spcPts val="1008"/>
              </a:spcBef>
            </a:pPr>
            <a:r>
              <a:rPr lang="en-US" sz="1000" kern="1200" noProof="0" dirty="0" smtClean="0">
                <a:solidFill>
                  <a:schemeClr val="tx1"/>
                </a:solidFill>
                <a:effectLst/>
                <a:latin typeface="Arial"/>
                <a:ea typeface="+mn-ea"/>
                <a:cs typeface="+mn-cs"/>
              </a:rPr>
              <a:t>Die </a:t>
            </a:r>
            <a:r>
              <a:rPr lang="en-US" sz="1000" kern="1200" noProof="0" dirty="0" err="1" smtClean="0">
                <a:solidFill>
                  <a:schemeClr val="tx1"/>
                </a:solidFill>
                <a:effectLst/>
                <a:latin typeface="Arial"/>
                <a:ea typeface="+mn-ea"/>
                <a:cs typeface="+mn-cs"/>
              </a:rPr>
              <a:t>vorliegenden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Unterlagen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werden</a:t>
            </a:r>
            <a:r>
              <a:rPr lang="en-US" sz="1000" kern="1200" noProof="0" dirty="0" smtClean="0">
                <a:solidFill>
                  <a:schemeClr val="tx1"/>
                </a:solidFill>
                <a:effectLst/>
                <a:latin typeface="Arial"/>
                <a:ea typeface="+mn-ea"/>
                <a:cs typeface="+mn-cs"/>
              </a:rPr>
              <a:t> von der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einem</a:t>
            </a:r>
            <a:r>
              <a:rPr lang="en-US" sz="1000" kern="1200" noProof="0" dirty="0" smtClean="0">
                <a:solidFill>
                  <a:schemeClr val="tx1"/>
                </a:solidFill>
                <a:effectLst/>
                <a:latin typeface="Arial"/>
                <a:ea typeface="+mn-ea"/>
                <a:cs typeface="+mn-cs"/>
              </a:rPr>
              <a:t> SAP-</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bereitgestellt</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dienen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ausschließlich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Informationszwecken</a:t>
            </a:r>
            <a:r>
              <a:rPr lang="en-US" sz="1000" kern="1200" noProof="0" dirty="0" smtClean="0">
                <a:solidFill>
                  <a:schemeClr val="tx1"/>
                </a:solidFill>
                <a:effectLst/>
                <a:latin typeface="Arial"/>
                <a:ea typeface="+mn-ea"/>
                <a:cs typeface="+mn-cs"/>
              </a:rPr>
              <a:t>. </a:t>
            </a:r>
            <a:br>
              <a:rPr lang="en-US" sz="1000" kern="1200" noProof="0" dirty="0" smtClean="0">
                <a:solidFill>
                  <a:schemeClr val="tx1"/>
                </a:solidFill>
                <a:effectLst/>
                <a:latin typeface="Arial"/>
                <a:ea typeface="+mn-ea"/>
                <a:cs typeface="+mn-cs"/>
              </a:rPr>
            </a:br>
            <a:r>
              <a:rPr lang="en-US" sz="1000" kern="1200" noProof="0" dirty="0" smtClean="0">
                <a:solidFill>
                  <a:schemeClr val="tx1"/>
                </a:solidFill>
                <a:effectLst/>
                <a:latin typeface="Arial"/>
                <a:ea typeface="+mn-ea"/>
                <a:cs typeface="+mn-cs"/>
              </a:rPr>
              <a:t>Die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ihre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übernehmen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keinerlei</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Haftung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Gewährleistung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für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Fehler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Unvollständigkeiten</a:t>
            </a:r>
            <a:r>
              <a:rPr lang="en-US" sz="1000" kern="1200" noProof="0" dirty="0" smtClean="0">
                <a:solidFill>
                  <a:schemeClr val="tx1"/>
                </a:solidFill>
                <a:effectLst/>
                <a:latin typeface="Arial"/>
                <a:ea typeface="+mn-ea"/>
                <a:cs typeface="+mn-cs"/>
              </a:rPr>
              <a:t> in </a:t>
            </a:r>
            <a:r>
              <a:rPr lang="en-US" sz="1000" kern="1200" noProof="0" dirty="0" err="1" smtClean="0">
                <a:solidFill>
                  <a:schemeClr val="tx1"/>
                </a:solidFill>
                <a:effectLst/>
                <a:latin typeface="Arial"/>
                <a:ea typeface="+mn-ea"/>
                <a:cs typeface="+mn-cs"/>
              </a:rPr>
              <a:t>dieser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Publikation</a:t>
            </a:r>
            <a:r>
              <a:rPr lang="en-US" sz="1000" kern="1200" noProof="0" dirty="0" smtClean="0">
                <a:solidFill>
                  <a:schemeClr val="tx1"/>
                </a:solidFill>
                <a:effectLst/>
                <a:latin typeface="Arial"/>
                <a:ea typeface="+mn-ea"/>
                <a:cs typeface="+mn-cs"/>
              </a:rPr>
              <a:t>. Die SAP AG </a:t>
            </a:r>
            <a:br>
              <a:rPr lang="en-US" sz="1000" kern="1200" noProof="0" dirty="0" smtClean="0">
                <a:solidFill>
                  <a:schemeClr val="tx1"/>
                </a:solidFill>
                <a:effectLst/>
                <a:latin typeface="Arial"/>
                <a:ea typeface="+mn-ea"/>
                <a:cs typeface="+mn-cs"/>
              </a:rPr>
            </a:b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a:t>
            </a:r>
            <a:r>
              <a:rPr lang="en-US" sz="1000" kern="1200" noProof="0" dirty="0" smtClean="0">
                <a:solidFill>
                  <a:schemeClr val="tx1"/>
                </a:solidFill>
                <a:effectLst/>
                <a:latin typeface="Arial"/>
                <a:ea typeface="+mn-ea"/>
                <a:cs typeface="+mn-cs"/>
              </a:rPr>
              <a:t> SAP-</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steht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lediglich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für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Produkte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Dienstleistungen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nach</a:t>
            </a:r>
            <a:r>
              <a:rPr lang="en-US" sz="1000" kern="1200" noProof="0" dirty="0" smtClean="0">
                <a:solidFill>
                  <a:schemeClr val="tx1"/>
                </a:solidFill>
                <a:effectLst/>
                <a:latin typeface="Arial"/>
                <a:ea typeface="+mn-ea"/>
                <a:cs typeface="+mn-cs"/>
              </a:rPr>
              <a:t> der </a:t>
            </a:r>
            <a:r>
              <a:rPr lang="en-US" sz="1000" kern="1200" noProof="0" dirty="0" err="1" smtClean="0">
                <a:solidFill>
                  <a:schemeClr val="tx1"/>
                </a:solidFill>
                <a:effectLst/>
                <a:latin typeface="Arial"/>
                <a:ea typeface="+mn-ea"/>
                <a:cs typeface="+mn-cs"/>
              </a:rPr>
              <a:t>Maßgabe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a:t>
            </a:r>
            <a:r>
              <a:rPr lang="en-US" sz="1000" kern="1200" noProof="0" dirty="0" smtClean="0">
                <a:solidFill>
                  <a:schemeClr val="tx1"/>
                </a:solidFill>
                <a:effectLst/>
                <a:latin typeface="Arial"/>
                <a:ea typeface="+mn-ea"/>
                <a:cs typeface="+mn-cs"/>
              </a:rPr>
              <a:t>, die in der </a:t>
            </a:r>
            <a:r>
              <a:rPr lang="en-US" sz="1000" kern="1200" noProof="0" dirty="0" err="1" smtClean="0">
                <a:solidFill>
                  <a:schemeClr val="tx1"/>
                </a:solidFill>
                <a:effectLst/>
                <a:latin typeface="Arial"/>
                <a:ea typeface="+mn-ea"/>
                <a:cs typeface="+mn-cs"/>
              </a:rPr>
              <a:t>Vereinbarung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über</a:t>
            </a:r>
            <a:r>
              <a:rPr lang="en-US" sz="1000" kern="1200" noProof="0" dirty="0" smtClean="0">
                <a:solidFill>
                  <a:schemeClr val="tx1"/>
                </a:solidFill>
                <a:effectLst/>
                <a:latin typeface="Arial"/>
                <a:ea typeface="+mn-ea"/>
                <a:cs typeface="+mn-cs"/>
              </a:rPr>
              <a:t> die </a:t>
            </a:r>
            <a:r>
              <a:rPr lang="en-US" sz="1000" kern="1200" noProof="0" dirty="0" err="1" smtClean="0">
                <a:solidFill>
                  <a:schemeClr val="tx1"/>
                </a:solidFill>
                <a:effectLst/>
                <a:latin typeface="Arial"/>
                <a:ea typeface="+mn-ea"/>
                <a:cs typeface="+mn-cs"/>
              </a:rPr>
              <a:t>jeweiligen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Produkte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Dienstleistungen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ausdrücklich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geregelt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ist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Keine</a:t>
            </a:r>
            <a:r>
              <a:rPr lang="en-US" sz="1000" kern="1200" noProof="0" dirty="0" smtClean="0">
                <a:solidFill>
                  <a:schemeClr val="tx1"/>
                </a:solidFill>
                <a:effectLst/>
                <a:latin typeface="Arial"/>
                <a:ea typeface="+mn-ea"/>
                <a:cs typeface="+mn-cs"/>
              </a:rPr>
              <a:t> der </a:t>
            </a:r>
            <a:r>
              <a:rPr lang="en-US" sz="1000" kern="1200" noProof="0" dirty="0" err="1" smtClean="0">
                <a:solidFill>
                  <a:schemeClr val="tx1"/>
                </a:solidFill>
                <a:effectLst/>
                <a:latin typeface="Arial"/>
                <a:ea typeface="+mn-ea"/>
                <a:cs typeface="+mn-cs"/>
              </a:rPr>
              <a:t>hierin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enthaltenen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Informationen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ist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als</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zusätzliche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Garantie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interpretieren</a:t>
            </a:r>
            <a:r>
              <a:rPr lang="en-US" sz="1000" kern="1200" noProof="0" dirty="0" smtClean="0">
                <a:solidFill>
                  <a:schemeClr val="tx1"/>
                </a:solidFill>
                <a:effectLst/>
                <a:latin typeface="Arial"/>
                <a:ea typeface="+mn-ea"/>
                <a:cs typeface="+mn-cs"/>
              </a:rPr>
              <a:t>. 	</a:t>
            </a:r>
          </a:p>
          <a:p>
            <a:pPr>
              <a:spcBef>
                <a:spcPts val="1008"/>
              </a:spcBef>
            </a:pPr>
            <a:r>
              <a:rPr lang="en-US" sz="1000" kern="1200" noProof="0" dirty="0" err="1" smtClean="0">
                <a:solidFill>
                  <a:schemeClr val="tx1"/>
                </a:solidFill>
                <a:effectLst/>
                <a:latin typeface="Arial"/>
                <a:ea typeface="+mn-ea"/>
                <a:cs typeface="+mn-cs"/>
              </a:rPr>
              <a:t>Insbesondere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sind</a:t>
            </a:r>
            <a:r>
              <a:rPr lang="en-US" sz="1000" kern="1200" noProof="0" dirty="0" smtClean="0">
                <a:solidFill>
                  <a:schemeClr val="tx1"/>
                </a:solidFill>
                <a:effectLst/>
                <a:latin typeface="Arial"/>
                <a:ea typeface="+mn-ea"/>
                <a:cs typeface="+mn-cs"/>
              </a:rPr>
              <a:t> die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ihre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in </a:t>
            </a:r>
            <a:r>
              <a:rPr lang="en-US" sz="1000" kern="1200" noProof="0" dirty="0" err="1" smtClean="0">
                <a:solidFill>
                  <a:schemeClr val="tx1"/>
                </a:solidFill>
                <a:effectLst/>
                <a:latin typeface="Arial"/>
                <a:ea typeface="+mn-ea"/>
                <a:cs typeface="+mn-cs"/>
              </a:rPr>
              <a:t>keiner</a:t>
            </a:r>
            <a:r>
              <a:rPr lang="en-US" sz="1000" kern="1200" noProof="0" dirty="0" smtClean="0">
                <a:solidFill>
                  <a:schemeClr val="tx1"/>
                </a:solidFill>
                <a:effectLst/>
                <a:latin typeface="Arial"/>
                <a:ea typeface="+mn-ea"/>
                <a:cs typeface="+mn-cs"/>
              </a:rPr>
              <a:t> Weise </a:t>
            </a:r>
            <a:r>
              <a:rPr lang="en-US" sz="1000" kern="1200" noProof="0" dirty="0" err="1" smtClean="0">
                <a:solidFill>
                  <a:schemeClr val="tx1"/>
                </a:solidFill>
                <a:effectLst/>
                <a:latin typeface="Arial"/>
                <a:ea typeface="+mn-ea"/>
                <a:cs typeface="+mn-cs"/>
              </a:rPr>
              <a:t>verpflichtet</a:t>
            </a:r>
            <a:r>
              <a:rPr lang="en-US" sz="1000" kern="1200" noProof="0" dirty="0" smtClean="0">
                <a:solidFill>
                  <a:schemeClr val="tx1"/>
                </a:solidFill>
                <a:effectLst/>
                <a:latin typeface="Arial"/>
                <a:ea typeface="+mn-ea"/>
                <a:cs typeface="+mn-cs"/>
              </a:rPr>
              <a:t>, in </a:t>
            </a:r>
            <a:r>
              <a:rPr lang="en-US" sz="1000" kern="1200" noProof="0" dirty="0" err="1" smtClean="0">
                <a:solidFill>
                  <a:schemeClr val="tx1"/>
                </a:solidFill>
                <a:effectLst/>
                <a:latin typeface="Arial"/>
                <a:ea typeface="+mn-ea"/>
                <a:cs typeface="+mn-cs"/>
              </a:rPr>
              <a:t>dieser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Publikation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zugehörigen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Präsentation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dargestellte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Geschäftsabläufe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verfolgen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hierin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wiedergegebene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Funktionen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entwickeln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veröffentlichen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Diese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Publikation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zugehörige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Präsentation</a:t>
            </a:r>
            <a:r>
              <a:rPr lang="en-US" sz="1000" kern="1200" noProof="0" dirty="0" smtClean="0">
                <a:solidFill>
                  <a:schemeClr val="tx1"/>
                </a:solidFill>
                <a:effectLst/>
                <a:latin typeface="Arial"/>
                <a:ea typeface="+mn-ea"/>
                <a:cs typeface="+mn-cs"/>
              </a:rPr>
              <a:t>, </a:t>
            </a:r>
            <a:br>
              <a:rPr lang="en-US" sz="1000" kern="1200" noProof="0" dirty="0" smtClean="0">
                <a:solidFill>
                  <a:schemeClr val="tx1"/>
                </a:solidFill>
                <a:effectLst/>
                <a:latin typeface="Arial"/>
                <a:ea typeface="+mn-ea"/>
                <a:cs typeface="+mn-cs"/>
              </a:rPr>
            </a:br>
            <a:r>
              <a:rPr lang="en-US" sz="1000" kern="1200" noProof="0" dirty="0" smtClean="0">
                <a:solidFill>
                  <a:schemeClr val="tx1"/>
                </a:solidFill>
                <a:effectLst/>
                <a:latin typeface="Arial"/>
                <a:ea typeface="+mn-ea"/>
                <a:cs typeface="+mn-cs"/>
              </a:rPr>
              <a:t>die </a:t>
            </a:r>
            <a:r>
              <a:rPr lang="en-US" sz="1000" kern="1200" noProof="0" dirty="0" err="1" smtClean="0">
                <a:solidFill>
                  <a:schemeClr val="tx1"/>
                </a:solidFill>
                <a:effectLst/>
                <a:latin typeface="Arial"/>
                <a:ea typeface="+mn-ea"/>
                <a:cs typeface="+mn-cs"/>
              </a:rPr>
              <a:t>Strategie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etwaige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künftige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Entwicklungen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Produkte</a:t>
            </a:r>
            <a:r>
              <a:rPr lang="en-US" sz="1000" kern="1200" noProof="0" dirty="0" smtClean="0">
                <a:solidFill>
                  <a:schemeClr val="tx1"/>
                </a:solidFill>
                <a:effectLst/>
                <a:latin typeface="Arial"/>
                <a:ea typeface="+mn-ea"/>
                <a:cs typeface="+mn-cs"/>
              </a:rPr>
              <a:t> und/</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Plattformen</a:t>
            </a:r>
            <a:r>
              <a:rPr lang="en-US" sz="1000" kern="1200" noProof="0" dirty="0" smtClean="0">
                <a:solidFill>
                  <a:schemeClr val="tx1"/>
                </a:solidFill>
                <a:effectLst/>
                <a:latin typeface="Arial"/>
                <a:ea typeface="+mn-ea"/>
                <a:cs typeface="+mn-cs"/>
              </a:rPr>
              <a:t> der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ihrer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können</a:t>
            </a:r>
            <a:r>
              <a:rPr lang="en-US" sz="1000" kern="1200" noProof="0" dirty="0" smtClean="0">
                <a:solidFill>
                  <a:schemeClr val="tx1"/>
                </a:solidFill>
                <a:effectLst/>
                <a:latin typeface="Arial"/>
                <a:ea typeface="+mn-ea"/>
                <a:cs typeface="+mn-cs"/>
              </a:rPr>
              <a:t> von der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ihren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jederzeit</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ohne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Angabe</a:t>
            </a:r>
            <a:r>
              <a:rPr lang="en-US" sz="1000" kern="1200" noProof="0" dirty="0" smtClean="0">
                <a:solidFill>
                  <a:schemeClr val="tx1"/>
                </a:solidFill>
                <a:effectLst/>
                <a:latin typeface="Arial"/>
                <a:ea typeface="+mn-ea"/>
                <a:cs typeface="+mn-cs"/>
              </a:rPr>
              <a:t> von </a:t>
            </a:r>
            <a:r>
              <a:rPr lang="en-US" sz="1000" kern="1200" noProof="0" dirty="0" err="1" smtClean="0">
                <a:solidFill>
                  <a:schemeClr val="tx1"/>
                </a:solidFill>
                <a:effectLst/>
                <a:latin typeface="Arial"/>
                <a:ea typeface="+mn-ea"/>
                <a:cs typeface="+mn-cs"/>
              </a:rPr>
              <a:t>Gründen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unangekündigt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geändert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werden</a:t>
            </a:r>
            <a:r>
              <a:rPr lang="en-US" sz="1000" kern="1200" noProof="0" dirty="0" smtClean="0">
                <a:solidFill>
                  <a:schemeClr val="tx1"/>
                </a:solidFill>
                <a:effectLst/>
                <a:latin typeface="Arial"/>
                <a:ea typeface="+mn-ea"/>
                <a:cs typeface="+mn-cs"/>
              </a:rPr>
              <a:t>. </a:t>
            </a:r>
            <a:br>
              <a:rPr lang="en-US" sz="1000" kern="1200" noProof="0" dirty="0" smtClean="0">
                <a:solidFill>
                  <a:schemeClr val="tx1"/>
                </a:solidFill>
                <a:effectLst/>
                <a:latin typeface="Arial"/>
                <a:ea typeface="+mn-ea"/>
                <a:cs typeface="+mn-cs"/>
              </a:rPr>
            </a:br>
            <a:r>
              <a:rPr lang="en-US" sz="1000" kern="1200" noProof="0" dirty="0" smtClean="0">
                <a:solidFill>
                  <a:schemeClr val="tx1"/>
                </a:solidFill>
                <a:effectLst/>
                <a:latin typeface="Arial"/>
                <a:ea typeface="+mn-ea"/>
                <a:cs typeface="+mn-cs"/>
              </a:rPr>
              <a:t>Die in </a:t>
            </a:r>
            <a:r>
              <a:rPr lang="en-US" sz="1000" kern="1200" noProof="0" dirty="0" err="1" smtClean="0">
                <a:solidFill>
                  <a:schemeClr val="tx1"/>
                </a:solidFill>
                <a:effectLst/>
                <a:latin typeface="Arial"/>
                <a:ea typeface="+mn-ea"/>
                <a:cs typeface="+mn-cs"/>
              </a:rPr>
              <a:t>dieser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Publikation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enthaltenen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Informationen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stellen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keine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Zusage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kein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Versprechen</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keine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rechtliche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Verpflichtung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Lieferung</a:t>
            </a:r>
            <a:r>
              <a:rPr lang="en-US" sz="1000" kern="1200" noProof="0" dirty="0" smtClean="0">
                <a:solidFill>
                  <a:schemeClr val="tx1"/>
                </a:solidFill>
                <a:effectLst/>
                <a:latin typeface="Arial"/>
                <a:ea typeface="+mn-ea"/>
                <a:cs typeface="+mn-cs"/>
              </a:rPr>
              <a:t> von Material, Code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Funktionen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dar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Sämtliche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vorausschauenden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Aussagen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unterliegen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unterschiedlichen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Risiken</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Unsicherheiten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durch</a:t>
            </a:r>
            <a:r>
              <a:rPr lang="en-US" sz="1000" kern="1200" noProof="0" dirty="0" smtClean="0">
                <a:solidFill>
                  <a:schemeClr val="tx1"/>
                </a:solidFill>
                <a:effectLst/>
                <a:latin typeface="Arial"/>
                <a:ea typeface="+mn-ea"/>
                <a:cs typeface="+mn-cs"/>
              </a:rPr>
              <a:t> die </a:t>
            </a:r>
            <a:r>
              <a:rPr lang="en-US" sz="1000" kern="1200" noProof="0" dirty="0" err="1" smtClean="0">
                <a:solidFill>
                  <a:schemeClr val="tx1"/>
                </a:solidFill>
                <a:effectLst/>
                <a:latin typeface="Arial"/>
                <a:ea typeface="+mn-ea"/>
                <a:cs typeface="+mn-cs"/>
              </a:rPr>
              <a:t>die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tatsächlichen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Ergebnisse</a:t>
            </a:r>
            <a:r>
              <a:rPr lang="en-US" sz="1000" kern="1200" noProof="0" dirty="0" smtClean="0">
                <a:solidFill>
                  <a:schemeClr val="tx1"/>
                </a:solidFill>
                <a:effectLst/>
                <a:latin typeface="Arial"/>
                <a:ea typeface="+mn-ea"/>
                <a:cs typeface="+mn-cs"/>
              </a:rPr>
              <a:t> von den </a:t>
            </a:r>
            <a:r>
              <a:rPr lang="en-US" sz="1000" kern="1200" noProof="0" dirty="0" err="1" smtClean="0">
                <a:solidFill>
                  <a:schemeClr val="tx1"/>
                </a:solidFill>
                <a:effectLst/>
                <a:latin typeface="Arial"/>
                <a:ea typeface="+mn-ea"/>
                <a:cs typeface="+mn-cs"/>
              </a:rPr>
              <a:t>Erwartungen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abweichen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können</a:t>
            </a:r>
            <a:r>
              <a:rPr lang="en-US" sz="1000" kern="1200" noProof="0" dirty="0" smtClean="0">
                <a:solidFill>
                  <a:schemeClr val="tx1"/>
                </a:solidFill>
                <a:effectLst/>
                <a:latin typeface="Arial"/>
                <a:ea typeface="+mn-ea"/>
                <a:cs typeface="+mn-cs"/>
              </a:rPr>
              <a:t>. Die </a:t>
            </a:r>
            <a:r>
              <a:rPr lang="en-US" sz="1000" kern="1200" noProof="0" dirty="0" err="1" smtClean="0">
                <a:solidFill>
                  <a:schemeClr val="tx1"/>
                </a:solidFill>
                <a:effectLst/>
                <a:latin typeface="Arial"/>
                <a:ea typeface="+mn-ea"/>
                <a:cs typeface="+mn-cs"/>
              </a:rPr>
              <a:t>vorausschauenden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Aussagen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geben</a:t>
            </a:r>
            <a:r>
              <a:rPr lang="en-US" sz="1000" kern="1200" noProof="0" dirty="0" smtClean="0">
                <a:solidFill>
                  <a:schemeClr val="tx1"/>
                </a:solidFill>
                <a:effectLst/>
                <a:latin typeface="Arial"/>
                <a:ea typeface="+mn-ea"/>
                <a:cs typeface="+mn-cs"/>
              </a:rPr>
              <a:t> die </a:t>
            </a:r>
            <a:r>
              <a:rPr lang="en-US" sz="1000" kern="1200" noProof="0" dirty="0" err="1" smtClean="0">
                <a:solidFill>
                  <a:schemeClr val="tx1"/>
                </a:solidFill>
                <a:effectLst/>
                <a:latin typeface="Arial"/>
                <a:ea typeface="+mn-ea"/>
                <a:cs typeface="+mn-cs"/>
              </a:rPr>
              <a:t>Sicht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dem</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Zeitpunkt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wieder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dem</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sie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getätigt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wurden</a:t>
            </a:r>
            <a:r>
              <a:rPr lang="en-US" sz="1000" kern="1200" noProof="0" dirty="0" smtClean="0">
                <a:solidFill>
                  <a:schemeClr val="tx1"/>
                </a:solidFill>
                <a:effectLst/>
                <a:latin typeface="Arial"/>
                <a:ea typeface="+mn-ea"/>
                <a:cs typeface="+mn-cs"/>
              </a:rPr>
              <a:t>. Dem </a:t>
            </a:r>
            <a:r>
              <a:rPr lang="en-US" sz="1000" kern="1200" noProof="0" dirty="0" err="1" smtClean="0">
                <a:solidFill>
                  <a:schemeClr val="tx1"/>
                </a:solidFill>
                <a:effectLst/>
                <a:latin typeface="Arial"/>
                <a:ea typeface="+mn-ea"/>
                <a:cs typeface="+mn-cs"/>
              </a:rPr>
              <a:t>Leser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wird</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empfohlen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diesen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Aussagen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kein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übertriebenes</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Vertrauen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schenken</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sich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bei</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Kaufentscheidungen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nicht</a:t>
            </a:r>
            <a:r>
              <a:rPr lang="en-US" sz="1000" kern="1200" noProof="0" dirty="0" smtClean="0">
                <a:solidFill>
                  <a:schemeClr val="tx1"/>
                </a:solidFill>
                <a:effectLst/>
                <a:latin typeface="Arial"/>
                <a:ea typeface="+mn-ea"/>
                <a:cs typeface="+mn-cs"/>
              </a:rPr>
              <a:t> auf </a:t>
            </a:r>
            <a:r>
              <a:rPr lang="en-US" sz="1000" kern="1200" noProof="0" dirty="0" err="1" smtClean="0">
                <a:solidFill>
                  <a:schemeClr val="tx1"/>
                </a:solidFill>
                <a:effectLst/>
                <a:latin typeface="Arial"/>
                <a:ea typeface="+mn-ea"/>
                <a:cs typeface="+mn-cs"/>
              </a:rPr>
              <a:t>sie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stützen</a:t>
            </a:r>
            <a:r>
              <a:rPr lang="en-US" sz="1000" kern="1200" noProof="0" dirty="0" smtClean="0">
                <a:solidFill>
                  <a:schemeClr val="tx1"/>
                </a:solidFill>
                <a:effectLst/>
                <a:latin typeface="Arial"/>
                <a:ea typeface="+mn-ea"/>
                <a:cs typeface="+mn-cs"/>
              </a:rPr>
              <a:t>.</a:t>
            </a:r>
          </a:p>
        </p:txBody>
      </p:sp>
    </p:spTree>
    <p:extLst>
      <p:ext uri="{BB962C8B-B14F-4D97-AF65-F5344CB8AC3E}">
        <p14:creationId xmlns:p14="http://schemas.microsoft.com/office/powerpoint/2010/main" val="182034318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itle with picture - short">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smtClean="0"/>
              <a:t>Insert page title</a:t>
            </a:r>
            <a:endParaRPr lang="de-DE"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3" y="1690690"/>
            <a:ext cx="8494713" cy="4391026"/>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Blank">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with picture - two lines">
    <p:bg>
      <p:bgPr>
        <a:solidFill>
          <a:schemeClr val="accent1"/>
        </a:solidFill>
        <a:effectLst/>
      </p:bgPr>
    </p:bg>
    <p:spTree>
      <p:nvGrpSpPr>
        <p:cNvPr id="1" name=""/>
        <p:cNvGrpSpPr/>
        <p:nvPr/>
      </p:nvGrpSpPr>
      <p:grpSpPr>
        <a:xfrm>
          <a:off x="0" y="0"/>
          <a:ext cx="0" cy="0"/>
          <a:chOff x="0" y="0"/>
          <a:chExt cx="0" cy="0"/>
        </a:xfrm>
      </p:grpSpPr>
      <p:sp>
        <p:nvSpPr>
          <p:cNvPr id="3" name="Rectangle 2"/>
          <p:cNvSpPr/>
          <p:nvPr userDrawn="1"/>
        </p:nvSpPr>
        <p:spPr bwMode="gray">
          <a:xfrm>
            <a:off x="324000" y="-1"/>
            <a:ext cx="8496000" cy="2143126"/>
          </a:xfrm>
          <a:prstGeom prst="rect">
            <a:avLst/>
          </a:prstGeom>
          <a:solidFill>
            <a:schemeClr val="bg1">
              <a:alpha val="75000"/>
            </a:schemeClr>
          </a:solidFill>
          <a:ln w="6350"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5" name="Rectangle 4"/>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1"/>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 short">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4000" y="324000"/>
            <a:ext cx="8280000" cy="738000"/>
          </a:xfrm>
        </p:spPr>
        <p:txBody>
          <a:bodyPr anchor="t" anchorCtr="0">
            <a:noAutofit/>
          </a:bodyPr>
          <a:lstStyle>
            <a:lvl1pPr>
              <a:defRPr sz="4800">
                <a:solidFill>
                  <a:schemeClr val="tx1"/>
                </a:solidFill>
              </a:defRPr>
            </a:lvl1pPr>
          </a:lstStyle>
          <a:p>
            <a:r>
              <a:rPr lang="en-US" dirty="0" smtClean="0"/>
              <a:t>Short Presentation Title</a:t>
            </a:r>
            <a:endParaRPr lang="en-US" dirty="0"/>
          </a:p>
        </p:txBody>
      </p:sp>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 two lines">
    <p:bg>
      <p:bgPr>
        <a:solidFill>
          <a:schemeClr val="accent1"/>
        </a:solidFill>
        <a:effectLst/>
      </p:bgPr>
    </p:bg>
    <p:spTree>
      <p:nvGrpSpPr>
        <p:cNvPr id="1" name=""/>
        <p:cNvGrpSpPr/>
        <p:nvPr/>
      </p:nvGrpSpPr>
      <p:grpSpPr>
        <a:xfrm>
          <a:off x="0" y="0"/>
          <a:ext cx="0" cy="0"/>
          <a:chOff x="0" y="0"/>
          <a:chExt cx="0" cy="0"/>
        </a:xfrm>
      </p:grpSpPr>
      <p:pic>
        <p:nvPicPr>
          <p:cNvPr id="4" name="Picture 3"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6" name="Subtitle 2"/>
          <p:cNvSpPr>
            <a:spLocks noGrp="1"/>
          </p:cNvSpPr>
          <p:nvPr>
            <p:ph type="subTitle" idx="1" hasCustomPrompt="1"/>
          </p:nvPr>
        </p:nvSpPr>
        <p:spPr bwMode="gray">
          <a:xfrm>
            <a:off x="414000" y="1499873"/>
            <a:ext cx="6840000" cy="492443"/>
          </a:xfrm>
        </p:spPr>
        <p:txBody>
          <a:bodyPr anchor="t" anchorCtr="0">
            <a:noAutofit/>
          </a:bodyPr>
          <a:lstStyle>
            <a:lvl1pPr marL="0" marR="0" indent="0" algn="l" defTabSz="914345" rtl="0" eaLnBrk="1" fontAlgn="auto" latinLnBrk="0" hangingPunct="1">
              <a:lnSpc>
                <a:spcPct val="100000"/>
              </a:lnSpc>
              <a:spcBef>
                <a:spcPts val="0"/>
              </a:spcBef>
              <a:spcAft>
                <a:spcPts val="0"/>
              </a:spcAft>
              <a:buClr>
                <a:schemeClr val="accent1"/>
              </a:buClr>
              <a:buSzPct val="80000"/>
              <a:buFontTx/>
              <a:buNone/>
              <a:tabLst/>
              <a:defRPr sz="1600" b="0">
                <a:solidFill>
                  <a:sysClr val="windowText" lastClr="000000"/>
                </a:solidFill>
              </a:defRPr>
            </a:lvl1pPr>
            <a:lvl2pPr marL="457172" indent="0" algn="ctr">
              <a:buNone/>
              <a:defRPr>
                <a:solidFill>
                  <a:schemeClr val="tx1">
                    <a:tint val="75000"/>
                  </a:schemeClr>
                </a:solidFill>
              </a:defRPr>
            </a:lvl2pPr>
            <a:lvl3pPr marL="914345" indent="0" algn="ctr">
              <a:buNone/>
              <a:defRPr>
                <a:solidFill>
                  <a:schemeClr val="tx1">
                    <a:tint val="75000"/>
                  </a:schemeClr>
                </a:solidFill>
              </a:defRPr>
            </a:lvl3pPr>
            <a:lvl4pPr marL="1371517" indent="0" algn="ctr">
              <a:buNone/>
              <a:defRPr>
                <a:solidFill>
                  <a:schemeClr val="tx1">
                    <a:tint val="75000"/>
                  </a:schemeClr>
                </a:solidFill>
              </a:defRPr>
            </a:lvl4pPr>
            <a:lvl5pPr marL="1828690" indent="0" algn="ctr">
              <a:buNone/>
              <a:defRPr>
                <a:solidFill>
                  <a:schemeClr val="tx1">
                    <a:tint val="75000"/>
                  </a:schemeClr>
                </a:solidFill>
              </a:defRPr>
            </a:lvl5pPr>
            <a:lvl6pPr marL="2285862" indent="0" algn="ctr">
              <a:buNone/>
              <a:defRPr>
                <a:solidFill>
                  <a:schemeClr val="tx1">
                    <a:tint val="75000"/>
                  </a:schemeClr>
                </a:solidFill>
              </a:defRPr>
            </a:lvl6pPr>
            <a:lvl7pPr marL="2743035" indent="0" algn="ctr">
              <a:buNone/>
              <a:defRPr>
                <a:solidFill>
                  <a:schemeClr val="tx1">
                    <a:tint val="75000"/>
                  </a:schemeClr>
                </a:solidFill>
              </a:defRPr>
            </a:lvl7pPr>
            <a:lvl8pPr marL="3200207" indent="0" algn="ctr">
              <a:buNone/>
              <a:defRPr>
                <a:solidFill>
                  <a:schemeClr val="tx1">
                    <a:tint val="75000"/>
                  </a:schemeClr>
                </a:solidFill>
              </a:defRPr>
            </a:lvl8pPr>
            <a:lvl9pPr marL="3657380" indent="0" algn="ctr">
              <a:buNone/>
              <a:defRPr>
                <a:solidFill>
                  <a:schemeClr val="tx1">
                    <a:tint val="75000"/>
                  </a:schemeClr>
                </a:solidFill>
              </a:defRPr>
            </a:lvl9pPr>
          </a:lstStyle>
          <a:p>
            <a:r>
              <a:rPr lang="en-US" dirty="0" smtClean="0"/>
              <a:t>Speaker’s Name/Department (delete if not needed)</a:t>
            </a:r>
            <a:br>
              <a:rPr lang="en-US" dirty="0" smtClean="0"/>
            </a:br>
            <a:r>
              <a:rPr lang="en-US" dirty="0" smtClean="0"/>
              <a:t>Month 00, 2013</a:t>
            </a:r>
          </a:p>
        </p:txBody>
      </p:sp>
      <p:sp>
        <p:nvSpPr>
          <p:cNvPr id="9" name="Title 1"/>
          <p:cNvSpPr>
            <a:spLocks noGrp="1"/>
          </p:cNvSpPr>
          <p:nvPr>
            <p:ph type="ctrTitle" hasCustomPrompt="1"/>
          </p:nvPr>
        </p:nvSpPr>
        <p:spPr bwMode="gray">
          <a:xfrm>
            <a:off x="414000" y="324001"/>
            <a:ext cx="8280000" cy="923330"/>
          </a:xfrm>
        </p:spPr>
        <p:txBody>
          <a:bodyPr anchor="t" anchorCtr="0">
            <a:noAutofit/>
          </a:bodyPr>
          <a:lstStyle>
            <a:lvl1pPr>
              <a:defRPr sz="3000">
                <a:solidFill>
                  <a:sysClr val="windowText" lastClr="000000"/>
                </a:solidFill>
                <a:latin typeface="+mj-lt"/>
              </a:defRPr>
            </a:lvl1pPr>
          </a:lstStyle>
          <a:p>
            <a:r>
              <a:rPr lang="en-US" sz="3000" dirty="0" smtClean="0"/>
              <a:t>Alternate Presentation Title</a:t>
            </a:r>
            <a:br>
              <a:rPr lang="en-US" sz="3000" dirty="0" smtClean="0"/>
            </a:br>
            <a:r>
              <a:rPr lang="en-US" sz="3000" dirty="0" smtClean="0"/>
              <a:t>Breaks to Two Lines</a:t>
            </a:r>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7_Blank">
    <p:spTree>
      <p:nvGrpSpPr>
        <p:cNvPr id="1" name=""/>
        <p:cNvGrpSpPr/>
        <p:nvPr/>
      </p:nvGrpSpPr>
      <p:grpSpPr>
        <a:xfrm>
          <a:off x="0" y="0"/>
          <a:ext cx="0" cy="0"/>
          <a:chOff x="0" y="0"/>
          <a:chExt cx="0" cy="0"/>
        </a:xfrm>
      </p:grpSpPr>
      <p:sp>
        <p:nvSpPr>
          <p:cNvPr id="2" name="TextBox 1"/>
          <p:cNvSpPr txBox="1"/>
          <p:nvPr userDrawn="1"/>
        </p:nvSpPr>
        <p:spPr>
          <a:xfrm>
            <a:off x="550070" y="523959"/>
            <a:ext cx="2630895" cy="69249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4500" kern="0" dirty="0" smtClean="0">
                <a:solidFill>
                  <a:srgbClr val="666666"/>
                </a:solidFill>
                <a:latin typeface="BentonSans Light" panose="02000503000000020004" pitchFamily="2" charset="0"/>
                <a:ea typeface="Arial Unicode MS" pitchFamily="34" charset="-128"/>
                <a:cs typeface="Arial Unicode MS" pitchFamily="34" charset="-128"/>
              </a:rPr>
              <a:t>PREFACE</a:t>
            </a:r>
          </a:p>
        </p:txBody>
      </p:sp>
      <p:sp>
        <p:nvSpPr>
          <p:cNvPr id="3" name="TextBox 2"/>
          <p:cNvSpPr txBox="1"/>
          <p:nvPr userDrawn="1"/>
        </p:nvSpPr>
        <p:spPr>
          <a:xfrm>
            <a:off x="592922" y="1571464"/>
            <a:ext cx="4874125" cy="434580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dirty="0" smtClean="0">
                <a:solidFill>
                  <a:srgbClr val="666666"/>
                </a:solidFill>
                <a:latin typeface="BentonSans Light" panose="02000503000000020004" pitchFamily="2" charset="0"/>
                <a:ea typeface="Arial Unicode MS" pitchFamily="34" charset="-128"/>
                <a:cs typeface="Arial Unicode MS" pitchFamily="34" charset="-128"/>
              </a:rPr>
              <a:t>INTRODUCTION</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smtClean="0">
                <a:solidFill>
                  <a:srgbClr val="666666"/>
                </a:solidFill>
                <a:latin typeface="BentonSans Light" panose="02000503000000020004" pitchFamily="2" charset="0"/>
                <a:ea typeface="Arial Unicode MS" pitchFamily="34" charset="-128"/>
                <a:cs typeface="Arial Unicode MS" pitchFamily="34" charset="-128"/>
              </a:rPr>
              <a:t>To allow for creating quick mock-ups, SAP </a:t>
            </a:r>
            <a:r>
              <a:rPr lang="en-US" sz="1200" kern="0" dirty="0" err="1" smtClean="0">
                <a:solidFill>
                  <a:srgbClr val="666666"/>
                </a:solidFill>
                <a:latin typeface="BentonSans Light" panose="02000503000000020004" pitchFamily="2" charset="0"/>
                <a:ea typeface="Arial Unicode MS" pitchFamily="34" charset="-128"/>
                <a:cs typeface="Arial Unicode MS" pitchFamily="34" charset="-128"/>
              </a:rPr>
              <a:t>Fiori</a:t>
            </a:r>
            <a:r>
              <a:rPr lang="en-US" sz="1200" kern="0" dirty="0" smtClean="0">
                <a:solidFill>
                  <a:srgbClr val="666666"/>
                </a:solidFill>
                <a:latin typeface="BentonSans Light" panose="02000503000000020004" pitchFamily="2" charset="0"/>
                <a:ea typeface="Arial Unicode MS" pitchFamily="34" charset="-128"/>
                <a:cs typeface="Arial Unicode MS" pitchFamily="34" charset="-128"/>
              </a:rPr>
              <a:t> provides a kit for Microsoft PowerPoint which includes all important UI elements. By using this prototyping kit, you can easily create mock-ups and create links between pages using PowerPoint's functionalities. When designing your prototype, keep the design principles in mind. </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endParaRPr lang="en-US" sz="1200" kern="0" dirty="0" smtClean="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300" kern="0" dirty="0" smtClean="0">
                <a:solidFill>
                  <a:srgbClr val="666666"/>
                </a:solidFill>
                <a:latin typeface="BentonSans Light" panose="02000503000000020004" pitchFamily="2" charset="0"/>
                <a:ea typeface="Arial Unicode MS" pitchFamily="34" charset="-128"/>
                <a:cs typeface="Arial Unicode MS" pitchFamily="34" charset="-128"/>
              </a:rPr>
              <a:t>SAP Icon Font</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smtClean="0">
                <a:solidFill>
                  <a:srgbClr val="666666"/>
                </a:solidFill>
                <a:latin typeface="BentonSans Light" panose="02000503000000020004" pitchFamily="2" charset="0"/>
                <a:ea typeface="Arial Unicode MS" pitchFamily="34" charset="-128"/>
                <a:cs typeface="Arial Unicode MS" pitchFamily="34" charset="-128"/>
              </a:rPr>
              <a:t>To view the following slides correctly, please make sure you have the latest version of the SAP’s icon font (file: SAP-</a:t>
            </a:r>
            <a:r>
              <a:rPr lang="en-US" sz="1200" kern="0" dirty="0" err="1" smtClean="0">
                <a:solidFill>
                  <a:srgbClr val="666666"/>
                </a:solidFill>
                <a:latin typeface="BentonSans Light" panose="02000503000000020004" pitchFamily="2" charset="0"/>
                <a:ea typeface="Arial Unicode MS" pitchFamily="34" charset="-128"/>
                <a:cs typeface="Arial Unicode MS" pitchFamily="34" charset="-128"/>
              </a:rPr>
              <a:t>Icons.ttf</a:t>
            </a:r>
            <a:r>
              <a:rPr lang="en-US" sz="1200" kern="0" dirty="0" smtClean="0">
                <a:solidFill>
                  <a:srgbClr val="666666"/>
                </a:solidFill>
                <a:latin typeface="BentonSans Light" panose="02000503000000020004" pitchFamily="2" charset="0"/>
                <a:ea typeface="Arial Unicode MS" pitchFamily="34" charset="-128"/>
                <a:cs typeface="Arial Unicode MS" pitchFamily="34" charset="-128"/>
              </a:rPr>
              <a:t>) installed. It comes</a:t>
            </a:r>
            <a:r>
              <a:rPr lang="en-US" sz="1200" kern="0" baseline="0" dirty="0" smtClean="0">
                <a:solidFill>
                  <a:srgbClr val="666666"/>
                </a:solidFill>
                <a:latin typeface="BentonSans Light" panose="02000503000000020004" pitchFamily="2" charset="0"/>
                <a:ea typeface="Arial Unicode MS" pitchFamily="34" charset="-128"/>
                <a:cs typeface="Arial Unicode MS" pitchFamily="34" charset="-128"/>
              </a:rPr>
              <a:t> with the Open UI5 SDK. For example for windows 7 installation, simply search the open UI5 library for string “.</a:t>
            </a:r>
            <a:r>
              <a:rPr lang="en-US" sz="1200" kern="0" baseline="0" dirty="0" err="1" smtClean="0">
                <a:solidFill>
                  <a:srgbClr val="666666"/>
                </a:solidFill>
                <a:latin typeface="BentonSans Light" panose="02000503000000020004" pitchFamily="2" charset="0"/>
                <a:ea typeface="Arial Unicode MS" pitchFamily="34" charset="-128"/>
                <a:cs typeface="Arial Unicode MS" pitchFamily="34" charset="-128"/>
              </a:rPr>
              <a:t>ttf</a:t>
            </a:r>
            <a:r>
              <a:rPr lang="en-US" sz="1200" kern="0" baseline="0" dirty="0" smtClean="0">
                <a:solidFill>
                  <a:srgbClr val="666666"/>
                </a:solidFill>
                <a:latin typeface="BentonSans Light" panose="02000503000000020004" pitchFamily="2" charset="0"/>
                <a:ea typeface="Arial Unicode MS" pitchFamily="34" charset="-128"/>
                <a:cs typeface="Arial Unicode MS" pitchFamily="34" charset="-128"/>
              </a:rPr>
              <a:t>”. In the search results right-click on the sap-</a:t>
            </a:r>
            <a:r>
              <a:rPr lang="en-US" sz="1200" kern="0" baseline="0" dirty="0" err="1" smtClean="0">
                <a:solidFill>
                  <a:srgbClr val="666666"/>
                </a:solidFill>
                <a:latin typeface="BentonSans Light" panose="02000503000000020004" pitchFamily="2" charset="0"/>
                <a:ea typeface="Arial Unicode MS" pitchFamily="34" charset="-128"/>
                <a:cs typeface="Arial Unicode MS" pitchFamily="34" charset="-128"/>
              </a:rPr>
              <a:t>icons.ttf</a:t>
            </a:r>
            <a:r>
              <a:rPr lang="en-US" sz="1200" kern="0" baseline="0" dirty="0" smtClean="0">
                <a:solidFill>
                  <a:srgbClr val="666666"/>
                </a:solidFill>
                <a:latin typeface="BentonSans Light" panose="02000503000000020004" pitchFamily="2" charset="0"/>
                <a:ea typeface="Arial Unicode MS" pitchFamily="34" charset="-128"/>
                <a:cs typeface="Arial Unicode MS" pitchFamily="34" charset="-128"/>
              </a:rPr>
              <a:t> file and select install. You can then change and insert icons in Microsoft PowerPoint via “Insert-&gt; Symbol” and selecting font: “SAP-Icons”. </a:t>
            </a: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baseline="0" dirty="0" smtClean="0">
                <a:solidFill>
                  <a:srgbClr val="666666"/>
                </a:solidFill>
                <a:latin typeface="BentonSans Light" panose="02000503000000020004" pitchFamily="2" charset="0"/>
                <a:ea typeface="Arial Unicode MS" pitchFamily="34" charset="-128"/>
                <a:cs typeface="Arial Unicode MS" pitchFamily="34" charset="-128"/>
              </a:rPr>
              <a:t>After the installation on Mac, you can open the font Book application and select the “user” from the navigation menu. Then choose the SAP-Icons to view all the icons. From here you can highlight any icon and copy it to your Microsoft PowerPoint slides.</a:t>
            </a:r>
            <a:endParaRPr lang="en-US" sz="1200" kern="0" dirty="0" smtClean="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endParaRPr lang="en-US" sz="1200" kern="0" dirty="0" smtClean="0">
              <a:solidFill>
                <a:srgbClr val="666666"/>
              </a:solidFill>
              <a:latin typeface="BentonSans Light" panose="02000503000000020004" pitchFamily="2" charset="0"/>
              <a:ea typeface="Arial Unicode MS" pitchFamily="34" charset="-128"/>
              <a:cs typeface="Arial Unicode MS" pitchFamily="34" charset="-128"/>
            </a:endParaRPr>
          </a:p>
          <a:p>
            <a:pPr marL="0" marR="0" indent="0" algn="l" defTabSz="914345" rtl="0" eaLnBrk="1" fontAlgn="base" latinLnBrk="0" hangingPunct="1">
              <a:lnSpc>
                <a:spcPct val="100000"/>
              </a:lnSpc>
              <a:spcBef>
                <a:spcPts val="504"/>
              </a:spcBef>
              <a:spcAft>
                <a:spcPct val="0"/>
              </a:spcAft>
              <a:buClr>
                <a:srgbClr val="F0AB00"/>
              </a:buClr>
              <a:buSzPct val="80000"/>
              <a:buFontTx/>
              <a:buNone/>
              <a:tabLst/>
              <a:defRPr/>
            </a:pPr>
            <a:r>
              <a:rPr lang="en-US" sz="1200" kern="0" dirty="0" smtClean="0">
                <a:solidFill>
                  <a:srgbClr val="666666"/>
                </a:solidFill>
                <a:latin typeface="BentonSans Light" panose="02000503000000020004" pitchFamily="2" charset="0"/>
                <a:ea typeface="Arial Unicode MS" pitchFamily="34" charset="-128"/>
                <a:cs typeface="Arial Unicode MS" pitchFamily="34" charset="-128"/>
              </a:rPr>
              <a:t>Please</a:t>
            </a:r>
            <a:r>
              <a:rPr lang="en-US" sz="1200" kern="0" baseline="0" dirty="0" smtClean="0">
                <a:solidFill>
                  <a:srgbClr val="666666"/>
                </a:solidFill>
                <a:latin typeface="BentonSans Light" panose="02000503000000020004" pitchFamily="2" charset="0"/>
                <a:ea typeface="Arial Unicode MS" pitchFamily="34" charset="-128"/>
                <a:cs typeface="Arial Unicode MS" pitchFamily="34" charset="-128"/>
              </a:rPr>
              <a:t> </a:t>
            </a:r>
            <a:r>
              <a:rPr lang="en-US" sz="1200" kern="0" dirty="0" smtClean="0">
                <a:solidFill>
                  <a:srgbClr val="666666"/>
                </a:solidFill>
                <a:latin typeface="BentonSans Light" panose="02000503000000020004" pitchFamily="2" charset="0"/>
                <a:ea typeface="Arial Unicode MS" pitchFamily="34" charset="-128"/>
                <a:cs typeface="Arial Unicode MS" pitchFamily="34" charset="-128"/>
              </a:rPr>
              <a:t>address your design-related questions to </a:t>
            </a:r>
            <a:r>
              <a:rPr lang="en-US" sz="1200" kern="0" dirty="0" smtClean="0">
                <a:solidFill>
                  <a:srgbClr val="666666"/>
                </a:solidFill>
                <a:latin typeface="BentonSans Light" panose="02000503000000020004" pitchFamily="2" charset="0"/>
                <a:ea typeface="Arial Unicode MS" pitchFamily="34" charset="-128"/>
                <a:cs typeface="Arial Unicode MS" pitchFamily="34" charset="-128"/>
                <a:hlinkClick r:id="rId2"/>
              </a:rPr>
              <a:t>fioridesign@sap.com </a:t>
            </a:r>
            <a:r>
              <a:rPr lang="en-US" sz="1200" kern="0" dirty="0" smtClean="0">
                <a:solidFill>
                  <a:srgbClr val="666666"/>
                </a:solidFill>
                <a:latin typeface="BentonSans Light" panose="02000503000000020004" pitchFamily="2" charset="0"/>
                <a:ea typeface="Arial Unicode MS" pitchFamily="34" charset="-128"/>
                <a:cs typeface="Arial Unicode MS" pitchFamily="34" charset="-128"/>
              </a:rPr>
              <a:t>.</a:t>
            </a:r>
          </a:p>
        </p:txBody>
      </p:sp>
      <p:sp>
        <p:nvSpPr>
          <p:cNvPr id="7" name="Rectangle 6">
            <a:hlinkClick r:id="rId3"/>
          </p:cNvPr>
          <p:cNvSpPr/>
          <p:nvPr userDrawn="1"/>
        </p:nvSpPr>
        <p:spPr bwMode="gray">
          <a:xfrm>
            <a:off x="6235015" y="3552005"/>
            <a:ext cx="1271112" cy="209501"/>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smtClean="0">
              <a:solidFill>
                <a:srgbClr val="666666"/>
              </a:solidFill>
              <a:latin typeface="BentonSans Book" panose="02000503000000020004" pitchFamily="2" charset="0"/>
              <a:ea typeface="Arial Unicode MS" pitchFamily="34" charset="-128"/>
              <a:cs typeface="Arial Unicode MS" pitchFamily="34" charset="-128"/>
            </a:endParaRPr>
          </a:p>
        </p:txBody>
      </p:sp>
      <p:sp>
        <p:nvSpPr>
          <p:cNvPr id="4" name="TextBox 3"/>
          <p:cNvSpPr txBox="1"/>
          <p:nvPr userDrawn="1"/>
        </p:nvSpPr>
        <p:spPr>
          <a:xfrm>
            <a:off x="1914155" y="-662564"/>
            <a:ext cx="0" cy="27699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endParaRPr lang="en-US" sz="1800" kern="0" dirty="0" err="1" smtClean="0">
              <a:ea typeface="Arial Unicode MS" pitchFamily="34" charset="-128"/>
              <a:cs typeface="Arial Unicode MS" pitchFamily="34" charset="-128"/>
            </a:endParaRPr>
          </a:p>
        </p:txBody>
      </p:sp>
    </p:spTree>
    <p:extLst>
      <p:ext uri="{BB962C8B-B14F-4D97-AF65-F5344CB8AC3E}">
        <p14:creationId xmlns:p14="http://schemas.microsoft.com/office/powerpoint/2010/main" val="390684684"/>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Page with picture">
    <p:bg bwMode="gray">
      <p:bgRef idx="1001">
        <a:schemeClr val="bg1"/>
      </p:bgRef>
    </p:bg>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324000" y="162000"/>
            <a:ext cx="8496000" cy="2134800"/>
          </a:xfrm>
          <a:solidFill>
            <a:schemeClr val="bg1">
              <a:lumMod val="95000"/>
            </a:schemeClr>
          </a:solidFill>
        </p:spPr>
        <p:txBody>
          <a:bodyPr tIns="503970" anchor="t" anchorCtr="0"/>
          <a:lstStyle>
            <a:lvl1pPr algn="ctr">
              <a:defRPr b="0"/>
            </a:lvl1pPr>
          </a:lstStyle>
          <a:p>
            <a:r>
              <a:rPr lang="en-US" smtClean="0"/>
              <a:t>Click icon to add picture</a:t>
            </a:r>
            <a:endParaRPr lang="en-US"/>
          </a:p>
        </p:txBody>
      </p:sp>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3" y="3506403"/>
            <a:ext cx="8496300" cy="620713"/>
          </a:xfrm>
        </p:spPr>
        <p:txBody>
          <a:bodyPr/>
          <a:lstStyle>
            <a:lvl1pPr>
              <a:spcBef>
                <a:spcPts val="1200"/>
              </a:spcBef>
              <a:defRPr sz="1600" b="0"/>
            </a:lvl1pPr>
          </a:lstStyle>
          <a:p>
            <a:r>
              <a:rPr lang="en-US" dirty="0" smtClean="0"/>
              <a:t>Subtitle if needed</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3" y="6081715"/>
            <a:ext cx="916953" cy="454025"/>
          </a:xfrm>
          <a:prstGeom prst="rect">
            <a:avLst/>
          </a:prstGeom>
        </p:spPr>
      </p:pic>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Contact / Thank You">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Thank you</a:t>
            </a:r>
            <a:endParaRPr lang="de-DE" dirty="0"/>
          </a:p>
        </p:txBody>
      </p:sp>
      <p:sp>
        <p:nvSpPr>
          <p:cNvPr id="12" name="Rectangle 11"/>
          <p:cNvSpPr/>
          <p:nvPr userDrawn="1"/>
        </p:nvSpPr>
        <p:spPr bwMode="gray">
          <a:xfrm>
            <a:off x="324000" y="0"/>
            <a:ext cx="8496000" cy="162000"/>
          </a:xfrm>
          <a:prstGeom prst="rect">
            <a:avLst/>
          </a:prstGeom>
          <a:solidFill>
            <a:schemeClr val="accent1"/>
          </a:solidFill>
          <a:ln w="9525" algn="ctr">
            <a:noFill/>
            <a:miter lim="800000"/>
            <a:headEnd/>
            <a:tailEnd/>
          </a:ln>
        </p:spPr>
        <p:txBody>
          <a:bodyPr lIns="89995" tIns="71995" rIns="89995" bIns="71995" rtlCol="0" anchor="ctr"/>
          <a:lstStyle/>
          <a:p>
            <a:pPr marR="0" algn="ctr" defTabSz="914345" eaLnBrk="1" fontAlgn="base" latinLnBrk="0" hangingPunct="1">
              <a:lnSpc>
                <a:spcPct val="100000"/>
              </a:lnSpc>
              <a:spcBef>
                <a:spcPct val="50000"/>
              </a:spcBef>
              <a:spcAft>
                <a:spcPct val="0"/>
              </a:spcAft>
              <a:buClr>
                <a:srgbClr val="F0AB00"/>
              </a:buClr>
              <a:buSzPct val="80000"/>
              <a:tabLst/>
            </a:pPr>
            <a:endParaRPr kumimoji="0" lang="en-US" sz="16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3" name="Text Placeholder 92"/>
          <p:cNvSpPr>
            <a:spLocks noGrp="1"/>
          </p:cNvSpPr>
          <p:nvPr>
            <p:ph type="body" sz="quarter" idx="10" hasCustomPrompt="1"/>
          </p:nvPr>
        </p:nvSpPr>
        <p:spPr>
          <a:xfrm>
            <a:off x="324003" y="4604387"/>
            <a:ext cx="8496300" cy="1477328"/>
          </a:xfrm>
        </p:spPr>
        <p:txBody>
          <a:bodyPr anchor="b" anchorCtr="0">
            <a:noAutofit/>
          </a:bodyPr>
          <a:lstStyle>
            <a:lvl1pPr>
              <a:spcBef>
                <a:spcPts val="0"/>
              </a:spcBef>
              <a:defRPr sz="1600" b="0"/>
            </a:lvl1pPr>
          </a:lstStyle>
          <a:p>
            <a:r>
              <a:rPr lang="en-US" dirty="0" smtClean="0"/>
              <a:t>Contact information:</a:t>
            </a:r>
          </a:p>
          <a:p>
            <a:endParaRPr lang="en-US" dirty="0" smtClean="0"/>
          </a:p>
          <a:p>
            <a:r>
              <a:rPr lang="en-US" dirty="0" smtClean="0"/>
              <a:t>F name MI. L name</a:t>
            </a:r>
          </a:p>
          <a:p>
            <a:r>
              <a:rPr lang="en-US" dirty="0" smtClean="0"/>
              <a:t>Title</a:t>
            </a:r>
          </a:p>
          <a:p>
            <a:r>
              <a:rPr lang="en-US" dirty="0" smtClean="0"/>
              <a:t>Address</a:t>
            </a:r>
          </a:p>
          <a:p>
            <a:r>
              <a:rPr lang="en-US" dirty="0" smtClean="0"/>
              <a:t>Phone number</a:t>
            </a:r>
          </a:p>
        </p:txBody>
      </p:sp>
      <p:pic>
        <p:nvPicPr>
          <p:cNvPr id="175" name="Picture 174" descr="SAP_grad_R_pref.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4003" y="478632"/>
            <a:ext cx="1832305" cy="907257"/>
          </a:xfrm>
          <a:prstGeom prst="rect">
            <a:avLst/>
          </a:prstGeom>
        </p:spPr>
      </p:pic>
      <p:sp>
        <p:nvSpPr>
          <p:cNvPr id="6" name="TextBox 5"/>
          <p:cNvSpPr txBox="1"/>
          <p:nvPr userDrawn="1"/>
        </p:nvSpPr>
        <p:spPr bwMode="black">
          <a:xfrm>
            <a:off x="324003" y="6636186"/>
            <a:ext cx="2949525" cy="123111"/>
          </a:xfrm>
          <a:prstGeom prst="rect">
            <a:avLst/>
          </a:prstGeom>
          <a:noFill/>
        </p:spPr>
        <p:txBody>
          <a:bodyPr wrap="none" lIns="0" tIns="0" rIns="0" bIns="0" rtlCol="0">
            <a:spAutoFit/>
          </a:bodyPr>
          <a:lstStyle/>
          <a:p>
            <a:pPr marL="133342" indent="-133342" algn="l">
              <a:buClrTx/>
              <a:buFont typeface="Arial" pitchFamily="34" charset="0"/>
              <a:buChar char="©"/>
              <a:tabLst/>
            </a:pPr>
            <a:r>
              <a:rPr lang="en-US" sz="800" noProof="0" dirty="0" smtClean="0">
                <a:solidFill>
                  <a:schemeClr val="tx1"/>
                </a:solidFill>
              </a:rPr>
              <a:t>2013 SAP AG or an SAP affiliate company. All rights reserved.</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&lt;Agenda&gt;</a:t>
            </a:r>
            <a:endParaRPr lang="en-US" dirty="0"/>
          </a:p>
        </p:txBody>
      </p:sp>
      <p:sp>
        <p:nvSpPr>
          <p:cNvPr id="4" name="Text Placeholder 3"/>
          <p:cNvSpPr>
            <a:spLocks noGrp="1"/>
          </p:cNvSpPr>
          <p:nvPr>
            <p:ph type="body" sz="quarter" idx="10" hasCustomPrompt="1"/>
          </p:nvPr>
        </p:nvSpPr>
        <p:spPr>
          <a:xfrm>
            <a:off x="324003" y="1692001"/>
            <a:ext cx="8494713" cy="3831818"/>
          </a:xfrm>
        </p:spPr>
        <p:txBody>
          <a:bodyPr>
            <a:noAutofit/>
          </a:bodyPr>
          <a:lstStyle>
            <a:lvl1pPr marL="0" marR="0" indent="0" algn="l" defTabSz="914345" rtl="0" eaLnBrk="1" fontAlgn="auto" latinLnBrk="0" hangingPunct="1">
              <a:lnSpc>
                <a:spcPct val="100000"/>
              </a:lnSpc>
              <a:spcBef>
                <a:spcPts val="1200"/>
              </a:spcBef>
              <a:spcAft>
                <a:spcPts val="0"/>
              </a:spcAft>
              <a:buClr>
                <a:schemeClr val="accent1"/>
              </a:buClr>
              <a:buSzPct val="80000"/>
              <a:buFontTx/>
              <a:buNone/>
              <a:tabLst/>
              <a:defRPr b="0"/>
            </a:lvl1pPr>
            <a:lvl2pPr marL="179989" marR="0" indent="-179989" algn="l" defTabSz="914345" rtl="0" eaLnBrk="1" fontAlgn="auto" latinLnBrk="0" hangingPunct="1">
              <a:lnSpc>
                <a:spcPct val="100000"/>
              </a:lnSpc>
              <a:spcBef>
                <a:spcPts val="600"/>
              </a:spcBef>
              <a:spcAft>
                <a:spcPts val="0"/>
              </a:spcAft>
              <a:buClr>
                <a:schemeClr val="accent1"/>
              </a:buClr>
              <a:buSzPct val="100000"/>
              <a:buFont typeface="Wingdings" pitchFamily="2" charset="2"/>
              <a:buChar char=""/>
              <a:tabLst/>
              <a:defRPr/>
            </a:lvl2pPr>
            <a:lvl3pPr marL="359978" marR="0" indent="-180964" algn="l" defTabSz="914345" rtl="0" eaLnBrk="1" fontAlgn="auto" latinLnBrk="0" hangingPunct="1">
              <a:lnSpc>
                <a:spcPct val="100000"/>
              </a:lnSpc>
              <a:spcBef>
                <a:spcPts val="600"/>
              </a:spcBef>
              <a:spcAft>
                <a:spcPts val="0"/>
              </a:spcAft>
              <a:buClr>
                <a:schemeClr val="accent2"/>
              </a:buClr>
              <a:buSzPct val="100000"/>
              <a:buFont typeface="Arial" pitchFamily="34" charset="0"/>
              <a:buChar char="–"/>
              <a:tabLst/>
              <a:defRPr/>
            </a:lvl3pPr>
            <a:lvl4pPr marL="533368" marR="0" indent="-177790" algn="l" defTabSz="914345" rtl="0" eaLnBrk="1" fontAlgn="auto" latinLnBrk="0" hangingPunct="1">
              <a:lnSpc>
                <a:spcPct val="100000"/>
              </a:lnSpc>
              <a:spcBef>
                <a:spcPts val="600"/>
              </a:spcBef>
              <a:spcAft>
                <a:spcPts val="0"/>
              </a:spcAft>
              <a:buClr>
                <a:schemeClr val="accent2"/>
              </a:buClr>
              <a:buSzPct val="100000"/>
              <a:buFont typeface="Arial" pitchFamily="34" charset="0"/>
              <a:buChar char="–"/>
              <a:tabLst/>
              <a:defRPr sz="1600"/>
            </a:lvl4pPr>
            <a:lvl5pPr marL="539968">
              <a:buClr>
                <a:schemeClr val="accent2"/>
              </a:buClr>
              <a:buFont typeface="Courier New" pitchFamily="49" charset="0"/>
              <a:buChar char="o"/>
              <a:defRPr/>
            </a:lvl5pPr>
          </a:lstStyle>
          <a:p>
            <a:pPr lvl="0"/>
            <a:r>
              <a:rPr lang="en-US" dirty="0" smtClean="0"/>
              <a:t>Agenda Item/Divider Headline</a:t>
            </a:r>
          </a:p>
          <a:p>
            <a:pPr lvl="1"/>
            <a:r>
              <a:rPr lang="en-US" dirty="0" smtClean="0"/>
              <a:t>Details</a:t>
            </a:r>
          </a:p>
          <a:p>
            <a:pPr lvl="2"/>
            <a:r>
              <a:rPr lang="en-US" dirty="0" smtClean="0"/>
              <a:t>Third Level</a:t>
            </a:r>
          </a:p>
          <a:p>
            <a:pPr lvl="4"/>
            <a:r>
              <a:rPr lang="en-US" dirty="0" smtClean="0"/>
              <a:t>Fourth Level</a:t>
            </a:r>
          </a:p>
          <a:p>
            <a:endParaRPr lang="en-US" dirty="0" smtClean="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1"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4654800" y="1691999"/>
            <a:ext cx="41652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4000" y="324000"/>
            <a:ext cx="8496000" cy="756000"/>
          </a:xfrm>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1"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hasCustomPrompt="1"/>
          </p:nvPr>
        </p:nvSpPr>
        <p:spPr>
          <a:xfrm>
            <a:off x="6098401"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 Placeholder 3"/>
          <p:cNvSpPr>
            <a:spLocks noGrp="1"/>
          </p:cNvSpPr>
          <p:nvPr>
            <p:ph type="body" sz="quarter" idx="12" hasCustomPrompt="1"/>
          </p:nvPr>
        </p:nvSpPr>
        <p:spPr>
          <a:xfrm>
            <a:off x="3220725" y="1691999"/>
            <a:ext cx="2721600" cy="4392000"/>
          </a:xfrm>
        </p:spPr>
        <p:txBody>
          <a:bodyPr/>
          <a:lstStyle>
            <a:lvl1pPr>
              <a:defRPr/>
            </a:lvl1pPr>
          </a:lstStyle>
          <a:p>
            <a:pPr lvl="0"/>
            <a:r>
              <a:rPr lang="en-US" noProof="0"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with picture: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4" name="Text Placeholder 3"/>
          <p:cNvSpPr>
            <a:spLocks noGrp="1"/>
          </p:cNvSpPr>
          <p:nvPr>
            <p:ph type="body" sz="quarter" idx="10" hasCustomPrompt="1"/>
          </p:nvPr>
        </p:nvSpPr>
        <p:spPr>
          <a:xfrm>
            <a:off x="324001"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13" name="Text Placeholder 3"/>
          <p:cNvSpPr>
            <a:spLocks noGrp="1"/>
          </p:cNvSpPr>
          <p:nvPr>
            <p:ph type="body" sz="quarter" idx="14" hasCustomPrompt="1"/>
          </p:nvPr>
        </p:nvSpPr>
        <p:spPr>
          <a:xfrm>
            <a:off x="4654800" y="1690688"/>
            <a:ext cx="4165200" cy="1720800"/>
          </a:xfrm>
        </p:spPr>
        <p:txBody>
          <a:bodyPr/>
          <a:lstStyle>
            <a:lvl1pPr>
              <a:defRPr/>
            </a:lvl1pPr>
          </a:lstStyle>
          <a:p>
            <a:pPr lvl="0"/>
            <a:r>
              <a:rPr lang="en-US" noProof="0" dirty="0" smtClean="0"/>
              <a:t>First level</a:t>
            </a:r>
          </a:p>
          <a:p>
            <a:pPr lvl="1"/>
            <a:r>
              <a:rPr lang="en-US" dirty="0" smtClean="0"/>
              <a:t>Second level</a:t>
            </a:r>
          </a:p>
        </p:txBody>
      </p:sp>
      <p:sp>
        <p:nvSpPr>
          <p:cNvPr id="9" name="Picture Placeholder 4"/>
          <p:cNvSpPr>
            <a:spLocks noGrp="1"/>
          </p:cNvSpPr>
          <p:nvPr>
            <p:ph type="pic" sz="quarter" idx="15"/>
          </p:nvPr>
        </p:nvSpPr>
        <p:spPr bwMode="gray">
          <a:xfrm>
            <a:off x="324001" y="3573493"/>
            <a:ext cx="4165200" cy="2508223"/>
          </a:xfrm>
          <a:solidFill>
            <a:schemeClr val="bg1">
              <a:lumMod val="95000"/>
            </a:schemeClr>
          </a:solidFill>
        </p:spPr>
        <p:txBody>
          <a:bodyPr tIns="503970" anchor="t" anchorCtr="0"/>
          <a:lstStyle>
            <a:lvl1pPr algn="ctr">
              <a:defRPr b="0"/>
            </a:lvl1pPr>
          </a:lstStyle>
          <a:p>
            <a:r>
              <a:rPr lang="en-US" smtClean="0"/>
              <a:t>Click icon to add picture</a:t>
            </a:r>
            <a:endParaRPr lang="de-DE" dirty="0"/>
          </a:p>
        </p:txBody>
      </p:sp>
      <p:sp>
        <p:nvSpPr>
          <p:cNvPr id="11" name="Picture Placeholder 4"/>
          <p:cNvSpPr>
            <a:spLocks noGrp="1"/>
          </p:cNvSpPr>
          <p:nvPr>
            <p:ph type="pic" sz="quarter" idx="16"/>
          </p:nvPr>
        </p:nvSpPr>
        <p:spPr bwMode="gray">
          <a:xfrm>
            <a:off x="4654800" y="3573493"/>
            <a:ext cx="4165200" cy="2508223"/>
          </a:xfrm>
          <a:solidFill>
            <a:schemeClr val="bg1">
              <a:lumMod val="95000"/>
            </a:schemeClr>
          </a:solidFill>
        </p:spPr>
        <p:txBody>
          <a:bodyPr tIns="503970" anchor="t" anchorCtr="0"/>
          <a:lstStyle>
            <a:lvl1pPr algn="ctr">
              <a:defRPr b="0"/>
            </a:lvl1pPr>
          </a:lstStyle>
          <a:p>
            <a:r>
              <a:rPr lang="en-US" smtClean="0"/>
              <a:t>Click icon to add picture</a:t>
            </a:r>
            <a:endParaRPr lang="de-DE"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p:cNvSpPr>
            <a:spLocks noGrp="1"/>
          </p:cNvSpPr>
          <p:nvPr>
            <p:ph sz="quarter" idx="10" hasCustomPrompt="1"/>
          </p:nvPr>
        </p:nvSpPr>
        <p:spPr>
          <a:xfrm>
            <a:off x="327025" y="1690690"/>
            <a:ext cx="8493125" cy="4395787"/>
          </a:xfrm>
        </p:spPr>
        <p:txBody>
          <a:bodyPr/>
          <a:lstStyle>
            <a:lvl1pPr>
              <a:defRPr/>
            </a:lvl1pPr>
          </a:lstStyle>
          <a:p>
            <a:pPr lvl="0"/>
            <a:r>
              <a:rPr lang="en-US" noProof="0" dirty="0" smtClean="0"/>
              <a:t>Click to add content</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sp>
        <p:nvSpPr>
          <p:cNvPr id="2" name="Title 1"/>
          <p:cNvSpPr>
            <a:spLocks noGrp="1"/>
          </p:cNvSpPr>
          <p:nvPr>
            <p:ph type="title" hasCustomPrompt="1"/>
          </p:nvPr>
        </p:nvSpPr>
        <p:spPr/>
        <p:txBody>
          <a:bodyPr/>
          <a:lstStyle/>
          <a:p>
            <a:r>
              <a:rPr lang="en-US" noProof="0" dirty="0" smtClean="0"/>
              <a:t>Insert page title</a:t>
            </a:r>
            <a:endParaRPr 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scussion Panel">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Discussion panel</a:t>
            </a:r>
            <a:endParaRPr lang="en-US" dirty="0"/>
          </a:p>
        </p:txBody>
      </p:sp>
      <p:sp>
        <p:nvSpPr>
          <p:cNvPr id="5" name="Text Placeholder 4"/>
          <p:cNvSpPr>
            <a:spLocks noGrp="1"/>
          </p:cNvSpPr>
          <p:nvPr>
            <p:ph type="body" sz="quarter" idx="10" hasCustomPrompt="1"/>
          </p:nvPr>
        </p:nvSpPr>
        <p:spPr>
          <a:xfrm>
            <a:off x="324003" y="1692002"/>
            <a:ext cx="8494713" cy="2816156"/>
          </a:xfrm>
        </p:spPr>
        <p:txBody>
          <a:bodyPr>
            <a:noAutofit/>
          </a:bodyPr>
          <a:lstStyle>
            <a:lvl1pPr>
              <a:spcBef>
                <a:spcPts val="1800"/>
              </a:spcBef>
              <a:defRPr/>
            </a:lvl1pPr>
          </a:lstStyle>
          <a:p>
            <a:r>
              <a:rPr lang="en-US" dirty="0" smtClean="0"/>
              <a:t>Title of discussion panel</a:t>
            </a:r>
          </a:p>
          <a:p>
            <a:r>
              <a:rPr lang="en-US" b="0" dirty="0" smtClean="0"/>
              <a:t>Speaker Name, Company 1</a:t>
            </a:r>
          </a:p>
          <a:p>
            <a:r>
              <a:rPr lang="en-US" b="0" dirty="0" smtClean="0"/>
              <a:t>Speaker Name, Company 2</a:t>
            </a:r>
          </a:p>
          <a:p>
            <a:r>
              <a:rPr lang="en-US" b="0" dirty="0" smtClean="0"/>
              <a:t>Speaker Name, Company 3</a:t>
            </a:r>
          </a:p>
          <a:p>
            <a:r>
              <a:rPr lang="en-US" b="0" dirty="0" smtClean="0"/>
              <a:t>Speaker Name, Company 4</a:t>
            </a:r>
          </a:p>
          <a:p>
            <a:r>
              <a:rPr lang="en-US" b="0" dirty="0" smtClean="0"/>
              <a:t>Speaker Name, Company 5</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opyright">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2" y="324000"/>
            <a:ext cx="8496151" cy="756000"/>
          </a:xfrm>
          <a:prstGeom prst="rect">
            <a:avLst/>
          </a:prstGeom>
        </p:spPr>
        <p:txBody>
          <a:bodyPr vert="horz" lIns="0" tIns="0" rIns="0" bIns="0" rtlCol="0" anchor="ctr" anchorCtr="0">
            <a:noAutofit/>
          </a:bodyPr>
          <a:lstStyle/>
          <a:p>
            <a:pPr algn="l" defTabSz="1088776" rtl="0" eaLnBrk="1" latinLnBrk="0" hangingPunct="1">
              <a:spcBef>
                <a:spcPct val="0"/>
              </a:spcBef>
              <a:buNone/>
            </a:pPr>
            <a:r>
              <a:rPr lang="en-US" sz="2400" b="1" kern="1200" noProof="0" dirty="0" smtClean="0">
                <a:solidFill>
                  <a:schemeClr val="accent2"/>
                </a:solidFill>
                <a:latin typeface="Arial"/>
                <a:ea typeface="+mn-ea"/>
                <a:cs typeface="+mn-cs"/>
              </a:rPr>
              <a:t>© 2014 SAP SE or an SAP affiliate company.</a:t>
            </a:r>
          </a:p>
          <a:p>
            <a:pPr algn="l" defTabSz="1088776" rtl="0" eaLnBrk="1" latinLnBrk="0" hangingPunct="1">
              <a:spcBef>
                <a:spcPct val="0"/>
              </a:spcBef>
              <a:buNone/>
            </a:pPr>
            <a:r>
              <a:rPr lang="en-US" sz="2400" b="1" kern="1200" baseline="0" noProof="0" dirty="0" smtClean="0">
                <a:solidFill>
                  <a:schemeClr val="accent2"/>
                </a:solidFill>
                <a:latin typeface="Arial"/>
                <a:ea typeface="+mn-ea"/>
                <a:cs typeface="+mn-cs"/>
              </a:rPr>
              <a:t> </a:t>
            </a:r>
            <a:r>
              <a:rPr lang="en-US" sz="2400" b="1" kern="1200" noProof="0" dirty="0" smtClean="0">
                <a:solidFill>
                  <a:schemeClr val="accent2"/>
                </a:solidFill>
                <a:latin typeface="Arial"/>
                <a:ea typeface="+mn-ea"/>
                <a:cs typeface="+mn-cs"/>
              </a:rPr>
              <a:t>All rights reserved.</a:t>
            </a:r>
          </a:p>
        </p:txBody>
      </p:sp>
      <p:sp>
        <p:nvSpPr>
          <p:cNvPr id="5" name="TextBox 4"/>
          <p:cNvSpPr txBox="1"/>
          <p:nvPr userDrawn="1"/>
        </p:nvSpPr>
        <p:spPr bwMode="gray">
          <a:xfrm>
            <a:off x="324003" y="1692001"/>
            <a:ext cx="8404364" cy="3847207"/>
          </a:xfrm>
          <a:prstGeom prst="rect">
            <a:avLst/>
          </a:prstGeom>
          <a:noFill/>
        </p:spPr>
        <p:txBody>
          <a:bodyPr wrap="square" lIns="0" tIns="0" rIns="0" bIns="0" rtlCol="0">
            <a:spAutoFit/>
          </a:bodyPr>
          <a:lstStyle/>
          <a:p>
            <a:r>
              <a:rPr lang="en-US" sz="1000" kern="1200" dirty="0" smtClean="0">
                <a:solidFill>
                  <a:schemeClr val="tx1"/>
                </a:solidFill>
                <a:latin typeface="Arial"/>
                <a:ea typeface="MS PGothic" pitchFamily="34" charset="-128"/>
                <a:cs typeface="+mn-cs"/>
              </a:rPr>
              <a:t>No part of this publication may be reproduced or transmitted in any form or for any purpose without the express permission of SAP AG or an SAP affiliate company.</a:t>
            </a:r>
          </a:p>
          <a:p>
            <a:pPr>
              <a:spcBef>
                <a:spcPts val="1200"/>
              </a:spcBef>
            </a:pPr>
            <a:r>
              <a:rPr lang="en-US" sz="1000" kern="1200" dirty="0" smtClean="0">
                <a:solidFill>
                  <a:schemeClr val="tx1"/>
                </a:solidFill>
                <a:latin typeface="Arial"/>
                <a:ea typeface="MS PGothic" pitchFamily="34" charset="-128"/>
                <a:cs typeface="+mn-cs"/>
              </a:rPr>
              <a:t>SAP and other SAP products and services mentioned herein as well as their respective logos are trademarks or registered trademarks of SAP AG (or an SAP affiliate company) in Germany and other countries. Please see </a:t>
            </a:r>
            <a:r>
              <a:rPr lang="en-US" sz="1000" kern="1200" dirty="0" smtClean="0">
                <a:solidFill>
                  <a:schemeClr val="tx1"/>
                </a:solidFill>
                <a:latin typeface="Arial"/>
                <a:ea typeface="MS PGothic" pitchFamily="34" charset="-128"/>
                <a:cs typeface="+mn-cs"/>
                <a:hlinkClick r:id="rId2"/>
              </a:rPr>
              <a:t>http://global12.sap.com/corporate-en/legal/copyright/index.epx</a:t>
            </a:r>
            <a:r>
              <a:rPr lang="en-US" sz="1000" kern="1200" dirty="0" smtClean="0">
                <a:solidFill>
                  <a:schemeClr val="tx1"/>
                </a:solidFill>
                <a:latin typeface="Arial"/>
                <a:ea typeface="MS PGothic" pitchFamily="34" charset="-128"/>
                <a:cs typeface="+mn-cs"/>
              </a:rPr>
              <a:t> for additional trademark information and notices.</a:t>
            </a:r>
          </a:p>
          <a:p>
            <a:pPr>
              <a:spcBef>
                <a:spcPts val="1200"/>
              </a:spcBef>
            </a:pPr>
            <a:r>
              <a:rPr lang="en-US" sz="1000" kern="1200" dirty="0" smtClean="0">
                <a:solidFill>
                  <a:schemeClr val="tx1"/>
                </a:solidFill>
                <a:latin typeface="Arial"/>
                <a:ea typeface="MS PGothic" pitchFamily="34" charset="-128"/>
                <a:cs typeface="+mn-cs"/>
              </a:rPr>
              <a:t>Some software products marketed by SAP AG and its distributors contain proprietary software components of other software vendors.</a:t>
            </a:r>
          </a:p>
          <a:p>
            <a:pPr>
              <a:spcBef>
                <a:spcPts val="1200"/>
              </a:spcBef>
            </a:pPr>
            <a:r>
              <a:rPr lang="en-US" sz="1000" kern="1200" dirty="0" smtClean="0">
                <a:solidFill>
                  <a:schemeClr val="tx1"/>
                </a:solidFill>
                <a:latin typeface="Arial"/>
                <a:ea typeface="MS PGothic" pitchFamily="34" charset="-128"/>
                <a:cs typeface="+mn-cs"/>
              </a:rPr>
              <a:t>National product specifications may vary.</a:t>
            </a:r>
          </a:p>
          <a:p>
            <a:pPr>
              <a:spcBef>
                <a:spcPts val="1200"/>
              </a:spcBef>
            </a:pPr>
            <a:r>
              <a:rPr lang="en-US" sz="1000" kern="1200" dirty="0" smtClean="0">
                <a:solidFill>
                  <a:schemeClr val="tx1"/>
                </a:solidFill>
                <a:latin typeface="Arial"/>
                <a:ea typeface="MS PGothic" pitchFamily="34" charset="-128"/>
                <a:cs typeface="+mn-cs"/>
              </a:rPr>
              <a:t>These materials are provided by SAP AG or an SAP affiliate company for informational purposes only, without representation or warranty of any kind, and SAP AG or its affiliated companies shall not be liable for errors or omissions with respect to the materials. The only warranties for SAP AG or SAP affiliate company products and services are those that are set forth in the express warranty statements accompanying such products and services, if any. Nothing herein should be construed as constituting an additional warranty. </a:t>
            </a:r>
          </a:p>
          <a:p>
            <a:pPr>
              <a:spcBef>
                <a:spcPts val="1200"/>
              </a:spcBef>
            </a:pPr>
            <a:r>
              <a:rPr lang="en-US" sz="1000" kern="1200" dirty="0" smtClean="0">
                <a:solidFill>
                  <a:schemeClr val="tx1"/>
                </a:solidFill>
                <a:latin typeface="Arial"/>
                <a:ea typeface="MS PGothic" pitchFamily="34" charset="-128"/>
                <a:cs typeface="+mn-cs"/>
              </a:rPr>
              <a:t>In particular, SAP AG or its affiliated companies have no obligation to pursue any course of business outlined in this document or any related presentation, or to develop or release any functionality mentioned therein. This document, or any related presentation, and SAP AG’s or its affiliated companies’ strategy and possible future developments, products, and/or platform directions and functionality are all subject to change and may be changed by SAP AG or its affiliated companies at any time 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a:p>
            <a:pPr marL="0" indent="0" algn="l" defTabSz="914345" rtl="0" eaLnBrk="1" latinLnBrk="0" hangingPunct="1">
              <a:lnSpc>
                <a:spcPct val="100000"/>
              </a:lnSpc>
              <a:spcBef>
                <a:spcPts val="1200"/>
              </a:spcBef>
            </a:pPr>
            <a:endParaRPr lang="en-US" sz="1000" kern="1200" noProof="1" smtClean="0">
              <a:solidFill>
                <a:schemeClr val="tx1"/>
              </a:solidFill>
              <a:latin typeface="Arial"/>
              <a:ea typeface="MS PGothic" pitchFamily="34" charset="-128"/>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pyright german">
    <p:bg bwMode="gray">
      <p:bgRef idx="1001">
        <a:schemeClr val="bg1"/>
      </p:bgRef>
    </p:bg>
    <p:spTree>
      <p:nvGrpSpPr>
        <p:cNvPr id="1" name=""/>
        <p:cNvGrpSpPr/>
        <p:nvPr/>
      </p:nvGrpSpPr>
      <p:grpSpPr>
        <a:xfrm>
          <a:off x="0" y="0"/>
          <a:ext cx="0" cy="0"/>
          <a:chOff x="0" y="0"/>
          <a:chExt cx="0" cy="0"/>
        </a:xfrm>
      </p:grpSpPr>
      <p:sp>
        <p:nvSpPr>
          <p:cNvPr id="11" name="TextBox 10"/>
          <p:cNvSpPr txBox="1"/>
          <p:nvPr userDrawn="1"/>
        </p:nvSpPr>
        <p:spPr bwMode="gray">
          <a:xfrm>
            <a:off x="324002" y="324000"/>
            <a:ext cx="8496151" cy="756000"/>
          </a:xfrm>
          <a:prstGeom prst="rect">
            <a:avLst/>
          </a:prstGeom>
        </p:spPr>
        <p:txBody>
          <a:bodyPr vert="horz" lIns="0" tIns="0" rIns="0" bIns="0" rtlCol="0" anchor="ctr" anchorCtr="0">
            <a:noAutofit/>
          </a:bodyPr>
          <a:lstStyle/>
          <a:p>
            <a:pPr marL="0" marR="0" indent="0" algn="l" defTabSz="1088776" rtl="0" eaLnBrk="1" fontAlgn="auto" latinLnBrk="0" hangingPunct="1">
              <a:lnSpc>
                <a:spcPct val="100000"/>
              </a:lnSpc>
              <a:spcBef>
                <a:spcPct val="0"/>
              </a:spcBef>
              <a:spcAft>
                <a:spcPts val="0"/>
              </a:spcAft>
              <a:buClrTx/>
              <a:buSzTx/>
              <a:buFontTx/>
              <a:buNone/>
              <a:tabLst/>
              <a:defRPr/>
            </a:pPr>
            <a:r>
              <a:rPr lang="en-US" sz="2400" b="1" kern="1200" noProof="0" dirty="0" smtClean="0">
                <a:solidFill>
                  <a:schemeClr val="accent2"/>
                </a:solidFill>
                <a:latin typeface="Arial"/>
                <a:ea typeface="+mn-ea"/>
                <a:cs typeface="+mn-cs"/>
              </a:rPr>
              <a:t>© 2014 SAP SE </a:t>
            </a:r>
            <a:r>
              <a:rPr lang="en-US" sz="2400" b="1" kern="1200" noProof="0" dirty="0" err="1" smtClean="0">
                <a:solidFill>
                  <a:schemeClr val="accent2"/>
                </a:solidFill>
                <a:latin typeface="Arial"/>
                <a:ea typeface="+mn-ea"/>
                <a:cs typeface="+mn-cs"/>
              </a:rPr>
              <a:t>oder</a:t>
            </a:r>
            <a:r>
              <a:rPr lang="en-US" sz="2400" b="1" kern="1200" noProof="0" dirty="0" smtClean="0">
                <a:solidFill>
                  <a:schemeClr val="accent2"/>
                </a:solidFill>
                <a:latin typeface="Arial"/>
                <a:ea typeface="+mn-ea"/>
                <a:cs typeface="+mn-cs"/>
              </a:rPr>
              <a:t> </a:t>
            </a:r>
            <a:r>
              <a:rPr lang="en-US" sz="2400" b="1" kern="1200" noProof="0" dirty="0" err="1" smtClean="0">
                <a:solidFill>
                  <a:schemeClr val="accent2"/>
                </a:solidFill>
                <a:latin typeface="Arial"/>
                <a:ea typeface="+mn-ea"/>
                <a:cs typeface="+mn-cs"/>
              </a:rPr>
              <a:t>ein</a:t>
            </a:r>
            <a:r>
              <a:rPr lang="en-US" sz="2400" b="1" kern="1200" noProof="0" dirty="0" smtClean="0">
                <a:solidFill>
                  <a:schemeClr val="accent2"/>
                </a:solidFill>
                <a:latin typeface="Arial"/>
                <a:ea typeface="+mn-ea"/>
                <a:cs typeface="+mn-cs"/>
              </a:rPr>
              <a:t> SAP-</a:t>
            </a:r>
            <a:r>
              <a:rPr lang="en-US" sz="2400" b="1" kern="1200" noProof="0" dirty="0" err="1" smtClean="0">
                <a:solidFill>
                  <a:schemeClr val="accent2"/>
                </a:solidFill>
                <a:latin typeface="Arial"/>
                <a:ea typeface="+mn-ea"/>
                <a:cs typeface="+mn-cs"/>
              </a:rPr>
              <a:t>Konzernunternehmen</a:t>
            </a:r>
            <a:r>
              <a:rPr lang="en-US" sz="2400" b="1" kern="1200" noProof="0" dirty="0" smtClean="0">
                <a:solidFill>
                  <a:schemeClr val="accent2"/>
                </a:solidFill>
                <a:latin typeface="Arial"/>
                <a:ea typeface="+mn-ea"/>
                <a:cs typeface="+mn-cs"/>
              </a:rPr>
              <a:t>. </a:t>
            </a:r>
            <a:br>
              <a:rPr lang="en-US" sz="2400" b="1" kern="1200" noProof="0" dirty="0" smtClean="0">
                <a:solidFill>
                  <a:schemeClr val="accent2"/>
                </a:solidFill>
                <a:latin typeface="Arial"/>
                <a:ea typeface="+mn-ea"/>
                <a:cs typeface="+mn-cs"/>
              </a:rPr>
            </a:br>
            <a:r>
              <a:rPr lang="en-US" sz="2400" b="1" kern="1200" noProof="0" dirty="0" err="1" smtClean="0">
                <a:solidFill>
                  <a:schemeClr val="accent2"/>
                </a:solidFill>
                <a:latin typeface="Arial"/>
                <a:ea typeface="+mn-ea"/>
                <a:cs typeface="+mn-cs"/>
              </a:rPr>
              <a:t>Alle</a:t>
            </a:r>
            <a:r>
              <a:rPr lang="en-US" sz="2400" b="1" kern="1200" noProof="0" dirty="0" smtClean="0">
                <a:solidFill>
                  <a:schemeClr val="accent2"/>
                </a:solidFill>
                <a:latin typeface="Arial"/>
                <a:ea typeface="+mn-ea"/>
                <a:cs typeface="+mn-cs"/>
              </a:rPr>
              <a:t> </a:t>
            </a:r>
            <a:r>
              <a:rPr lang="en-US" sz="2400" b="1" kern="1200" noProof="0" dirty="0" err="1" smtClean="0">
                <a:solidFill>
                  <a:schemeClr val="accent2"/>
                </a:solidFill>
                <a:latin typeface="Arial"/>
                <a:ea typeface="+mn-ea"/>
                <a:cs typeface="+mn-cs"/>
              </a:rPr>
              <a:t>Rechte</a:t>
            </a:r>
            <a:r>
              <a:rPr lang="en-US" sz="2400" b="1" kern="1200" noProof="0" dirty="0" smtClean="0">
                <a:solidFill>
                  <a:schemeClr val="accent2"/>
                </a:solidFill>
                <a:latin typeface="Arial"/>
                <a:ea typeface="+mn-ea"/>
                <a:cs typeface="+mn-cs"/>
              </a:rPr>
              <a:t> </a:t>
            </a:r>
            <a:r>
              <a:rPr lang="en-US" sz="2400" b="1" kern="1200" noProof="0" dirty="0" err="1" smtClean="0">
                <a:solidFill>
                  <a:schemeClr val="accent2"/>
                </a:solidFill>
                <a:latin typeface="Arial"/>
                <a:ea typeface="+mn-ea"/>
                <a:cs typeface="+mn-cs"/>
              </a:rPr>
              <a:t>vorbehalten</a:t>
            </a:r>
            <a:r>
              <a:rPr lang="en-US" sz="2400" b="1" kern="1200" noProof="0" dirty="0" smtClean="0">
                <a:solidFill>
                  <a:schemeClr val="accent2"/>
                </a:solidFill>
                <a:latin typeface="Arial"/>
                <a:ea typeface="+mn-ea"/>
                <a:cs typeface="+mn-cs"/>
              </a:rPr>
              <a:t>.</a:t>
            </a:r>
          </a:p>
        </p:txBody>
      </p:sp>
      <p:sp>
        <p:nvSpPr>
          <p:cNvPr id="6" name="TextBox 5"/>
          <p:cNvSpPr txBox="1"/>
          <p:nvPr userDrawn="1"/>
        </p:nvSpPr>
        <p:spPr bwMode="gray">
          <a:xfrm>
            <a:off x="324003" y="1692001"/>
            <a:ext cx="8404364" cy="4770537"/>
          </a:xfrm>
          <a:prstGeom prst="rect">
            <a:avLst/>
          </a:prstGeom>
          <a:noFill/>
        </p:spPr>
        <p:txBody>
          <a:bodyPr wrap="square" lIns="0" tIns="0" rIns="0" bIns="0" rtlCol="0">
            <a:spAutoFit/>
          </a:bodyPr>
          <a:lstStyle/>
          <a:p>
            <a:r>
              <a:rPr lang="en-US" sz="1000" kern="1200" noProof="0" dirty="0" err="1" smtClean="0">
                <a:solidFill>
                  <a:schemeClr val="tx1"/>
                </a:solidFill>
                <a:effectLst/>
                <a:latin typeface="Arial"/>
                <a:ea typeface="+mn-ea"/>
                <a:cs typeface="+mn-cs"/>
              </a:rPr>
              <a:t>Weitergabe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Vervielfältigung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dieser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Publikation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von </a:t>
            </a:r>
            <a:r>
              <a:rPr lang="en-US" sz="1000" kern="1200" noProof="0" dirty="0" err="1" smtClean="0">
                <a:solidFill>
                  <a:schemeClr val="tx1"/>
                </a:solidFill>
                <a:effectLst/>
                <a:latin typeface="Arial"/>
                <a:ea typeface="+mn-ea"/>
                <a:cs typeface="+mn-cs"/>
              </a:rPr>
              <a:t>Teilen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daraus</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sind</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welchem</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Zweck</a:t>
            </a:r>
            <a:r>
              <a:rPr lang="en-US" sz="1000" kern="1200" noProof="0" dirty="0" smtClean="0">
                <a:solidFill>
                  <a:schemeClr val="tx1"/>
                </a:solidFill>
                <a:effectLst/>
                <a:latin typeface="Arial"/>
                <a:ea typeface="+mn-ea"/>
                <a:cs typeface="+mn-cs"/>
              </a:rPr>
              <a:t> und in </a:t>
            </a:r>
            <a:r>
              <a:rPr lang="en-US" sz="1000" kern="1200" noProof="0" dirty="0" err="1" smtClean="0">
                <a:solidFill>
                  <a:schemeClr val="tx1"/>
                </a:solidFill>
                <a:effectLst/>
                <a:latin typeface="Arial"/>
                <a:ea typeface="+mn-ea"/>
                <a:cs typeface="+mn-cs"/>
              </a:rPr>
              <a:t>welcher</a:t>
            </a:r>
            <a:r>
              <a:rPr lang="en-US" sz="1000" kern="1200" noProof="0" dirty="0" smtClean="0">
                <a:solidFill>
                  <a:schemeClr val="tx1"/>
                </a:solidFill>
                <a:effectLst/>
                <a:latin typeface="Arial"/>
                <a:ea typeface="+mn-ea"/>
                <a:cs typeface="+mn-cs"/>
              </a:rPr>
              <a:t> Form </a:t>
            </a:r>
            <a:r>
              <a:rPr lang="en-US" sz="1000" kern="1200" noProof="0" dirty="0" err="1" smtClean="0">
                <a:solidFill>
                  <a:schemeClr val="tx1"/>
                </a:solidFill>
                <a:effectLst/>
                <a:latin typeface="Arial"/>
                <a:ea typeface="+mn-ea"/>
                <a:cs typeface="+mn-cs"/>
              </a:rPr>
              <a:t>auch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immer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ohne</a:t>
            </a:r>
            <a:r>
              <a:rPr lang="en-US" sz="1000" kern="1200" noProof="0" dirty="0" smtClean="0">
                <a:solidFill>
                  <a:schemeClr val="tx1"/>
                </a:solidFill>
                <a:effectLst/>
                <a:latin typeface="Arial"/>
                <a:ea typeface="+mn-ea"/>
                <a:cs typeface="+mn-cs"/>
              </a:rPr>
              <a:t> die </a:t>
            </a:r>
            <a:r>
              <a:rPr lang="en-US" sz="1000" kern="1200" noProof="0" dirty="0" err="1" smtClean="0">
                <a:solidFill>
                  <a:schemeClr val="tx1"/>
                </a:solidFill>
                <a:effectLst/>
                <a:latin typeface="Arial"/>
                <a:ea typeface="+mn-ea"/>
                <a:cs typeface="+mn-cs"/>
              </a:rPr>
              <a:t>ausdrückliche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schriftliche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Genehmigung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durch</a:t>
            </a:r>
            <a:r>
              <a:rPr lang="en-US" sz="1000" kern="1200" noProof="0" dirty="0" smtClean="0">
                <a:solidFill>
                  <a:schemeClr val="tx1"/>
                </a:solidFill>
                <a:effectLst/>
                <a:latin typeface="Arial"/>
                <a:ea typeface="+mn-ea"/>
                <a:cs typeface="+mn-cs"/>
              </a:rPr>
              <a:t>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a:t>
            </a:r>
            <a:r>
              <a:rPr lang="en-US" sz="1000" kern="1200" noProof="0" dirty="0" smtClean="0">
                <a:solidFill>
                  <a:schemeClr val="tx1"/>
                </a:solidFill>
                <a:effectLst/>
                <a:latin typeface="Arial"/>
                <a:ea typeface="+mn-ea"/>
                <a:cs typeface="+mn-cs"/>
              </a:rPr>
              <a:t> SAP-</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nicht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gestattet</a:t>
            </a:r>
            <a:r>
              <a:rPr lang="en-US" sz="1000" kern="1200" noProof="0" dirty="0" smtClean="0">
                <a:solidFill>
                  <a:schemeClr val="tx1"/>
                </a:solidFill>
                <a:effectLst/>
                <a:latin typeface="Arial"/>
                <a:ea typeface="+mn-ea"/>
                <a:cs typeface="+mn-cs"/>
              </a:rPr>
              <a:t>.</a:t>
            </a:r>
          </a:p>
          <a:p>
            <a:pPr>
              <a:spcBef>
                <a:spcPts val="1200"/>
              </a:spcBef>
            </a:pPr>
            <a:r>
              <a:rPr lang="en-US" sz="1000" kern="1200" noProof="0" dirty="0" smtClean="0">
                <a:solidFill>
                  <a:schemeClr val="tx1"/>
                </a:solidFill>
                <a:effectLst/>
                <a:latin typeface="Arial"/>
                <a:ea typeface="+mn-ea"/>
                <a:cs typeface="+mn-cs"/>
              </a:rPr>
              <a:t>SAP und </a:t>
            </a:r>
            <a:r>
              <a:rPr lang="en-US" sz="1000" kern="1200" noProof="0" dirty="0" err="1" smtClean="0">
                <a:solidFill>
                  <a:schemeClr val="tx1"/>
                </a:solidFill>
                <a:effectLst/>
                <a:latin typeface="Arial"/>
                <a:ea typeface="+mn-ea"/>
                <a:cs typeface="+mn-cs"/>
              </a:rPr>
              <a:t>andere</a:t>
            </a:r>
            <a:r>
              <a:rPr lang="en-US" sz="1000" kern="1200" noProof="0" dirty="0" smtClean="0">
                <a:solidFill>
                  <a:schemeClr val="tx1"/>
                </a:solidFill>
                <a:effectLst/>
                <a:latin typeface="Arial"/>
                <a:ea typeface="+mn-ea"/>
                <a:cs typeface="+mn-cs"/>
              </a:rPr>
              <a:t> in </a:t>
            </a:r>
            <a:r>
              <a:rPr lang="en-US" sz="1000" kern="1200" noProof="0" dirty="0" err="1" smtClean="0">
                <a:solidFill>
                  <a:schemeClr val="tx1"/>
                </a:solidFill>
                <a:effectLst/>
                <a:latin typeface="Arial"/>
                <a:ea typeface="+mn-ea"/>
                <a:cs typeface="+mn-cs"/>
              </a:rPr>
              <a:t>diesem</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Dokument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erwähnte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Produkte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Dienstleistungen</a:t>
            </a:r>
            <a:r>
              <a:rPr lang="en-US" sz="1000" kern="1200" noProof="0" dirty="0" smtClean="0">
                <a:solidFill>
                  <a:schemeClr val="tx1"/>
                </a:solidFill>
                <a:effectLst/>
                <a:latin typeface="Arial"/>
                <a:ea typeface="+mn-ea"/>
                <a:cs typeface="+mn-cs"/>
              </a:rPr>
              <a:t> von SAP </a:t>
            </a:r>
            <a:r>
              <a:rPr lang="en-US" sz="1000" kern="1200" noProof="0" dirty="0" err="1" smtClean="0">
                <a:solidFill>
                  <a:schemeClr val="tx1"/>
                </a:solidFill>
                <a:effectLst/>
                <a:latin typeface="Arial"/>
                <a:ea typeface="+mn-ea"/>
                <a:cs typeface="+mn-cs"/>
              </a:rPr>
              <a:t>sowie</a:t>
            </a:r>
            <a:r>
              <a:rPr lang="en-US" sz="1000" kern="1200" noProof="0" dirty="0" smtClean="0">
                <a:solidFill>
                  <a:schemeClr val="tx1"/>
                </a:solidFill>
                <a:effectLst/>
                <a:latin typeface="Arial"/>
                <a:ea typeface="+mn-ea"/>
                <a:cs typeface="+mn-cs"/>
              </a:rPr>
              <a:t> die </a:t>
            </a:r>
            <a:r>
              <a:rPr lang="en-US" sz="1000" kern="1200" noProof="0" dirty="0" err="1" smtClean="0">
                <a:solidFill>
                  <a:schemeClr val="tx1"/>
                </a:solidFill>
                <a:effectLst/>
                <a:latin typeface="Arial"/>
                <a:ea typeface="+mn-ea"/>
                <a:cs typeface="+mn-cs"/>
              </a:rPr>
              <a:t>dazugehörigen</a:t>
            </a:r>
            <a:r>
              <a:rPr lang="en-US" sz="1000" kern="1200" noProof="0" dirty="0" smtClean="0">
                <a:solidFill>
                  <a:schemeClr val="tx1"/>
                </a:solidFill>
                <a:effectLst/>
                <a:latin typeface="Arial"/>
                <a:ea typeface="+mn-ea"/>
                <a:cs typeface="+mn-cs"/>
              </a:rPr>
              <a:t> Logos </a:t>
            </a:r>
            <a:r>
              <a:rPr lang="en-US" sz="1000" kern="1200" noProof="0" dirty="0" err="1" smtClean="0">
                <a:solidFill>
                  <a:schemeClr val="tx1"/>
                </a:solidFill>
                <a:effectLst/>
                <a:latin typeface="Arial"/>
                <a:ea typeface="+mn-ea"/>
                <a:cs typeface="+mn-cs"/>
              </a:rPr>
              <a:t>sind</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Marken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eingetragene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Marken</a:t>
            </a:r>
            <a:r>
              <a:rPr lang="en-US" sz="1000" kern="1200" noProof="0" dirty="0" smtClean="0">
                <a:solidFill>
                  <a:schemeClr val="tx1"/>
                </a:solidFill>
                <a:effectLst/>
                <a:latin typeface="Arial"/>
                <a:ea typeface="+mn-ea"/>
                <a:cs typeface="+mn-cs"/>
              </a:rPr>
              <a:t> der </a:t>
            </a:r>
            <a:br>
              <a:rPr lang="en-US" sz="1000" kern="1200" noProof="0" dirty="0" smtClean="0">
                <a:solidFill>
                  <a:schemeClr val="tx1"/>
                </a:solidFill>
                <a:effectLst/>
                <a:latin typeface="Arial"/>
                <a:ea typeface="+mn-ea"/>
                <a:cs typeface="+mn-cs"/>
              </a:rPr>
            </a:br>
            <a:r>
              <a:rPr lang="en-US" sz="1000" kern="1200" noProof="0" dirty="0" smtClean="0">
                <a:solidFill>
                  <a:schemeClr val="tx1"/>
                </a:solidFill>
                <a:effectLst/>
                <a:latin typeface="Arial"/>
                <a:ea typeface="+mn-ea"/>
                <a:cs typeface="+mn-cs"/>
              </a:rPr>
              <a:t>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von </a:t>
            </a:r>
            <a:r>
              <a:rPr lang="en-US" sz="1000" kern="1200" noProof="0" dirty="0" err="1" smtClean="0">
                <a:solidFill>
                  <a:schemeClr val="tx1"/>
                </a:solidFill>
                <a:effectLst/>
                <a:latin typeface="Arial"/>
                <a:ea typeface="+mn-ea"/>
                <a:cs typeface="+mn-cs"/>
              </a:rPr>
              <a:t>einem</a:t>
            </a:r>
            <a:r>
              <a:rPr lang="en-US" sz="1000" kern="1200" noProof="0" dirty="0" smtClean="0">
                <a:solidFill>
                  <a:schemeClr val="tx1"/>
                </a:solidFill>
                <a:effectLst/>
                <a:latin typeface="Arial"/>
                <a:ea typeface="+mn-ea"/>
                <a:cs typeface="+mn-cs"/>
              </a:rPr>
              <a:t> SAP-</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in Deutschland und </a:t>
            </a:r>
            <a:r>
              <a:rPr lang="en-US" sz="1000" kern="1200" noProof="0" dirty="0" err="1" smtClean="0">
                <a:solidFill>
                  <a:schemeClr val="tx1"/>
                </a:solidFill>
                <a:effectLst/>
                <a:latin typeface="Arial"/>
                <a:ea typeface="+mn-ea"/>
                <a:cs typeface="+mn-cs"/>
              </a:rPr>
              <a:t>verschiedenen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anderen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Ländern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weltweit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Weitere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Hinweise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Informationen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zum</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Markenrecht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finden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Sie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unter</a:t>
            </a:r>
            <a:r>
              <a:rPr lang="en-US" sz="1000" kern="1200" noProof="0" dirty="0" smtClean="0">
                <a:solidFill>
                  <a:schemeClr val="tx1"/>
                </a:solidFill>
                <a:effectLst/>
                <a:latin typeface="Arial"/>
                <a:ea typeface="+mn-ea"/>
                <a:cs typeface="+mn-cs"/>
              </a:rPr>
              <a:t> </a:t>
            </a:r>
            <a:r>
              <a:rPr lang="en-US" sz="1000" kern="1200" noProof="0" dirty="0" smtClean="0">
                <a:solidFill>
                  <a:schemeClr val="tx1"/>
                </a:solidFill>
                <a:effectLst/>
                <a:latin typeface="Arial"/>
                <a:ea typeface="+mn-ea"/>
                <a:cs typeface="+mn-cs"/>
                <a:hlinkClick r:id="rId2"/>
              </a:rPr>
              <a:t>http://global.sap.com/corporate-de/legal/copyright/index.epx</a:t>
            </a:r>
            <a:r>
              <a:rPr lang="en-US" sz="1000" kern="1200" noProof="0" dirty="0" smtClean="0">
                <a:solidFill>
                  <a:schemeClr val="tx1"/>
                </a:solidFill>
                <a:effectLst/>
                <a:latin typeface="Arial"/>
                <a:ea typeface="+mn-ea"/>
                <a:cs typeface="+mn-cs"/>
              </a:rPr>
              <a:t>.</a:t>
            </a:r>
          </a:p>
          <a:p>
            <a:pPr>
              <a:spcBef>
                <a:spcPts val="1200"/>
              </a:spcBef>
            </a:pPr>
            <a:r>
              <a:rPr lang="en-US" sz="1000" kern="1200" noProof="0" dirty="0" smtClean="0">
                <a:solidFill>
                  <a:schemeClr val="tx1"/>
                </a:solidFill>
                <a:effectLst/>
                <a:latin typeface="Arial"/>
                <a:ea typeface="+mn-ea"/>
                <a:cs typeface="+mn-cs"/>
              </a:rPr>
              <a:t>Die von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deren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Vertriebsfirmen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angebotenen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Softwareprodukte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können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Softwarekomponenten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anderer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Softwarehersteller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enthalten</a:t>
            </a:r>
            <a:r>
              <a:rPr lang="en-US" sz="1000" kern="1200" noProof="0" dirty="0" smtClean="0">
                <a:solidFill>
                  <a:schemeClr val="tx1"/>
                </a:solidFill>
                <a:effectLst/>
                <a:latin typeface="Arial"/>
                <a:ea typeface="+mn-ea"/>
                <a:cs typeface="+mn-cs"/>
              </a:rPr>
              <a:t>.</a:t>
            </a:r>
          </a:p>
          <a:p>
            <a:pPr>
              <a:spcBef>
                <a:spcPts val="1200"/>
              </a:spcBef>
            </a:pPr>
            <a:r>
              <a:rPr lang="en-US" sz="1000" kern="1200" noProof="0" dirty="0" err="1" smtClean="0">
                <a:solidFill>
                  <a:schemeClr val="tx1"/>
                </a:solidFill>
                <a:effectLst/>
                <a:latin typeface="Arial"/>
                <a:ea typeface="+mn-ea"/>
                <a:cs typeface="+mn-cs"/>
              </a:rPr>
              <a:t>Produkte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können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länderspezifische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Unterschiede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aufweisen</a:t>
            </a:r>
            <a:r>
              <a:rPr lang="en-US" sz="1000" kern="1200" noProof="0" dirty="0" smtClean="0">
                <a:solidFill>
                  <a:schemeClr val="tx1"/>
                </a:solidFill>
                <a:effectLst/>
                <a:latin typeface="Arial"/>
                <a:ea typeface="+mn-ea"/>
                <a:cs typeface="+mn-cs"/>
              </a:rPr>
              <a:t>.</a:t>
            </a:r>
          </a:p>
          <a:p>
            <a:pPr>
              <a:spcBef>
                <a:spcPts val="1200"/>
              </a:spcBef>
            </a:pPr>
            <a:r>
              <a:rPr lang="en-US" sz="1000" kern="1200" noProof="0" dirty="0" smtClean="0">
                <a:solidFill>
                  <a:schemeClr val="tx1"/>
                </a:solidFill>
                <a:effectLst/>
                <a:latin typeface="Arial"/>
                <a:ea typeface="+mn-ea"/>
                <a:cs typeface="+mn-cs"/>
              </a:rPr>
              <a:t>Die </a:t>
            </a:r>
            <a:r>
              <a:rPr lang="en-US" sz="1000" kern="1200" noProof="0" dirty="0" err="1" smtClean="0">
                <a:solidFill>
                  <a:schemeClr val="tx1"/>
                </a:solidFill>
                <a:effectLst/>
                <a:latin typeface="Arial"/>
                <a:ea typeface="+mn-ea"/>
                <a:cs typeface="+mn-cs"/>
              </a:rPr>
              <a:t>vorliegenden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Unterlagen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werden</a:t>
            </a:r>
            <a:r>
              <a:rPr lang="en-US" sz="1000" kern="1200" noProof="0" dirty="0" smtClean="0">
                <a:solidFill>
                  <a:schemeClr val="tx1"/>
                </a:solidFill>
                <a:effectLst/>
                <a:latin typeface="Arial"/>
                <a:ea typeface="+mn-ea"/>
                <a:cs typeface="+mn-cs"/>
              </a:rPr>
              <a:t> von der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einem</a:t>
            </a:r>
            <a:r>
              <a:rPr lang="en-US" sz="1000" kern="1200" noProof="0" dirty="0" smtClean="0">
                <a:solidFill>
                  <a:schemeClr val="tx1"/>
                </a:solidFill>
                <a:effectLst/>
                <a:latin typeface="Arial"/>
                <a:ea typeface="+mn-ea"/>
                <a:cs typeface="+mn-cs"/>
              </a:rPr>
              <a:t> SAP-</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bereitgestellt</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dienen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ausschließlich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Informationszwecken</a:t>
            </a:r>
            <a:r>
              <a:rPr lang="en-US" sz="1000" kern="1200" noProof="0" dirty="0" smtClean="0">
                <a:solidFill>
                  <a:schemeClr val="tx1"/>
                </a:solidFill>
                <a:effectLst/>
                <a:latin typeface="Arial"/>
                <a:ea typeface="+mn-ea"/>
                <a:cs typeface="+mn-cs"/>
              </a:rPr>
              <a:t>. </a:t>
            </a:r>
            <a:br>
              <a:rPr lang="en-US" sz="1000" kern="1200" noProof="0" dirty="0" smtClean="0">
                <a:solidFill>
                  <a:schemeClr val="tx1"/>
                </a:solidFill>
                <a:effectLst/>
                <a:latin typeface="Arial"/>
                <a:ea typeface="+mn-ea"/>
                <a:cs typeface="+mn-cs"/>
              </a:rPr>
            </a:br>
            <a:r>
              <a:rPr lang="en-US" sz="1000" kern="1200" noProof="0" dirty="0" smtClean="0">
                <a:solidFill>
                  <a:schemeClr val="tx1"/>
                </a:solidFill>
                <a:effectLst/>
                <a:latin typeface="Arial"/>
                <a:ea typeface="+mn-ea"/>
                <a:cs typeface="+mn-cs"/>
              </a:rPr>
              <a:t>Die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ihre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übernehmen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keinerlei</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Haftung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Gewährleistung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für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Fehler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Unvollständigkeiten</a:t>
            </a:r>
            <a:r>
              <a:rPr lang="en-US" sz="1000" kern="1200" noProof="0" dirty="0" smtClean="0">
                <a:solidFill>
                  <a:schemeClr val="tx1"/>
                </a:solidFill>
                <a:effectLst/>
                <a:latin typeface="Arial"/>
                <a:ea typeface="+mn-ea"/>
                <a:cs typeface="+mn-cs"/>
              </a:rPr>
              <a:t> in </a:t>
            </a:r>
            <a:r>
              <a:rPr lang="en-US" sz="1000" kern="1200" noProof="0" dirty="0" err="1" smtClean="0">
                <a:solidFill>
                  <a:schemeClr val="tx1"/>
                </a:solidFill>
                <a:effectLst/>
                <a:latin typeface="Arial"/>
                <a:ea typeface="+mn-ea"/>
                <a:cs typeface="+mn-cs"/>
              </a:rPr>
              <a:t>dieser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Publikation</a:t>
            </a:r>
            <a:r>
              <a:rPr lang="en-US" sz="1000" kern="1200" noProof="0" dirty="0" smtClean="0">
                <a:solidFill>
                  <a:schemeClr val="tx1"/>
                </a:solidFill>
                <a:effectLst/>
                <a:latin typeface="Arial"/>
                <a:ea typeface="+mn-ea"/>
                <a:cs typeface="+mn-cs"/>
              </a:rPr>
              <a:t>. Die SAP AG </a:t>
            </a:r>
            <a:br>
              <a:rPr lang="en-US" sz="1000" kern="1200" noProof="0" dirty="0" smtClean="0">
                <a:solidFill>
                  <a:schemeClr val="tx1"/>
                </a:solidFill>
                <a:effectLst/>
                <a:latin typeface="Arial"/>
                <a:ea typeface="+mn-ea"/>
                <a:cs typeface="+mn-cs"/>
              </a:rPr>
            </a:b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a:t>
            </a:r>
            <a:r>
              <a:rPr lang="en-US" sz="1000" kern="1200" noProof="0" dirty="0" smtClean="0">
                <a:solidFill>
                  <a:schemeClr val="tx1"/>
                </a:solidFill>
                <a:effectLst/>
                <a:latin typeface="Arial"/>
                <a:ea typeface="+mn-ea"/>
                <a:cs typeface="+mn-cs"/>
              </a:rPr>
              <a:t> SAP-</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steht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lediglich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für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Produkte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Dienstleistungen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nach</a:t>
            </a:r>
            <a:r>
              <a:rPr lang="en-US" sz="1000" kern="1200" noProof="0" dirty="0" smtClean="0">
                <a:solidFill>
                  <a:schemeClr val="tx1"/>
                </a:solidFill>
                <a:effectLst/>
                <a:latin typeface="Arial"/>
                <a:ea typeface="+mn-ea"/>
                <a:cs typeface="+mn-cs"/>
              </a:rPr>
              <a:t> der </a:t>
            </a:r>
            <a:r>
              <a:rPr lang="en-US" sz="1000" kern="1200" noProof="0" dirty="0" err="1" smtClean="0">
                <a:solidFill>
                  <a:schemeClr val="tx1"/>
                </a:solidFill>
                <a:effectLst/>
                <a:latin typeface="Arial"/>
                <a:ea typeface="+mn-ea"/>
                <a:cs typeface="+mn-cs"/>
              </a:rPr>
              <a:t>Maßgabe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a:t>
            </a:r>
            <a:r>
              <a:rPr lang="en-US" sz="1000" kern="1200" noProof="0" dirty="0" smtClean="0">
                <a:solidFill>
                  <a:schemeClr val="tx1"/>
                </a:solidFill>
                <a:effectLst/>
                <a:latin typeface="Arial"/>
                <a:ea typeface="+mn-ea"/>
                <a:cs typeface="+mn-cs"/>
              </a:rPr>
              <a:t>, die in der </a:t>
            </a:r>
            <a:r>
              <a:rPr lang="en-US" sz="1000" kern="1200" noProof="0" dirty="0" err="1" smtClean="0">
                <a:solidFill>
                  <a:schemeClr val="tx1"/>
                </a:solidFill>
                <a:effectLst/>
                <a:latin typeface="Arial"/>
                <a:ea typeface="+mn-ea"/>
                <a:cs typeface="+mn-cs"/>
              </a:rPr>
              <a:t>Vereinbarung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über</a:t>
            </a:r>
            <a:r>
              <a:rPr lang="en-US" sz="1000" kern="1200" noProof="0" dirty="0" smtClean="0">
                <a:solidFill>
                  <a:schemeClr val="tx1"/>
                </a:solidFill>
                <a:effectLst/>
                <a:latin typeface="Arial"/>
                <a:ea typeface="+mn-ea"/>
                <a:cs typeface="+mn-cs"/>
              </a:rPr>
              <a:t> die </a:t>
            </a:r>
            <a:r>
              <a:rPr lang="en-US" sz="1000" kern="1200" noProof="0" dirty="0" err="1" smtClean="0">
                <a:solidFill>
                  <a:schemeClr val="tx1"/>
                </a:solidFill>
                <a:effectLst/>
                <a:latin typeface="Arial"/>
                <a:ea typeface="+mn-ea"/>
                <a:cs typeface="+mn-cs"/>
              </a:rPr>
              <a:t>jeweiligen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Produkte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Dienstleistungen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ausdrücklich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geregelt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ist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Keine</a:t>
            </a:r>
            <a:r>
              <a:rPr lang="en-US" sz="1000" kern="1200" noProof="0" dirty="0" smtClean="0">
                <a:solidFill>
                  <a:schemeClr val="tx1"/>
                </a:solidFill>
                <a:effectLst/>
                <a:latin typeface="Arial"/>
                <a:ea typeface="+mn-ea"/>
                <a:cs typeface="+mn-cs"/>
              </a:rPr>
              <a:t> der </a:t>
            </a:r>
            <a:r>
              <a:rPr lang="en-US" sz="1000" kern="1200" noProof="0" dirty="0" err="1" smtClean="0">
                <a:solidFill>
                  <a:schemeClr val="tx1"/>
                </a:solidFill>
                <a:effectLst/>
                <a:latin typeface="Arial"/>
                <a:ea typeface="+mn-ea"/>
                <a:cs typeface="+mn-cs"/>
              </a:rPr>
              <a:t>hierin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enthaltenen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Informationen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ist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als</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zusätzliche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Garantie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interpretieren</a:t>
            </a:r>
            <a:r>
              <a:rPr lang="en-US" sz="1000" kern="1200" noProof="0" dirty="0" smtClean="0">
                <a:solidFill>
                  <a:schemeClr val="tx1"/>
                </a:solidFill>
                <a:effectLst/>
                <a:latin typeface="Arial"/>
                <a:ea typeface="+mn-ea"/>
                <a:cs typeface="+mn-cs"/>
              </a:rPr>
              <a:t>. 	</a:t>
            </a:r>
          </a:p>
          <a:p>
            <a:pPr>
              <a:spcBef>
                <a:spcPts val="1200"/>
              </a:spcBef>
            </a:pPr>
            <a:r>
              <a:rPr lang="en-US" sz="1000" kern="1200" noProof="0" dirty="0" err="1" smtClean="0">
                <a:solidFill>
                  <a:schemeClr val="tx1"/>
                </a:solidFill>
                <a:effectLst/>
                <a:latin typeface="Arial"/>
                <a:ea typeface="+mn-ea"/>
                <a:cs typeface="+mn-cs"/>
              </a:rPr>
              <a:t>Insbesondere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sind</a:t>
            </a:r>
            <a:r>
              <a:rPr lang="en-US" sz="1000" kern="1200" noProof="0" dirty="0" smtClean="0">
                <a:solidFill>
                  <a:schemeClr val="tx1"/>
                </a:solidFill>
                <a:effectLst/>
                <a:latin typeface="Arial"/>
                <a:ea typeface="+mn-ea"/>
                <a:cs typeface="+mn-cs"/>
              </a:rPr>
              <a:t> die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ihre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in </a:t>
            </a:r>
            <a:r>
              <a:rPr lang="en-US" sz="1000" kern="1200" noProof="0" dirty="0" err="1" smtClean="0">
                <a:solidFill>
                  <a:schemeClr val="tx1"/>
                </a:solidFill>
                <a:effectLst/>
                <a:latin typeface="Arial"/>
                <a:ea typeface="+mn-ea"/>
                <a:cs typeface="+mn-cs"/>
              </a:rPr>
              <a:t>keiner</a:t>
            </a:r>
            <a:r>
              <a:rPr lang="en-US" sz="1000" kern="1200" noProof="0" dirty="0" smtClean="0">
                <a:solidFill>
                  <a:schemeClr val="tx1"/>
                </a:solidFill>
                <a:effectLst/>
                <a:latin typeface="Arial"/>
                <a:ea typeface="+mn-ea"/>
                <a:cs typeface="+mn-cs"/>
              </a:rPr>
              <a:t> Weise </a:t>
            </a:r>
            <a:r>
              <a:rPr lang="en-US" sz="1000" kern="1200" noProof="0" dirty="0" err="1" smtClean="0">
                <a:solidFill>
                  <a:schemeClr val="tx1"/>
                </a:solidFill>
                <a:effectLst/>
                <a:latin typeface="Arial"/>
                <a:ea typeface="+mn-ea"/>
                <a:cs typeface="+mn-cs"/>
              </a:rPr>
              <a:t>verpflichtet</a:t>
            </a:r>
            <a:r>
              <a:rPr lang="en-US" sz="1000" kern="1200" noProof="0" dirty="0" smtClean="0">
                <a:solidFill>
                  <a:schemeClr val="tx1"/>
                </a:solidFill>
                <a:effectLst/>
                <a:latin typeface="Arial"/>
                <a:ea typeface="+mn-ea"/>
                <a:cs typeface="+mn-cs"/>
              </a:rPr>
              <a:t>, in </a:t>
            </a:r>
            <a:r>
              <a:rPr lang="en-US" sz="1000" kern="1200" noProof="0" dirty="0" err="1" smtClean="0">
                <a:solidFill>
                  <a:schemeClr val="tx1"/>
                </a:solidFill>
                <a:effectLst/>
                <a:latin typeface="Arial"/>
                <a:ea typeface="+mn-ea"/>
                <a:cs typeface="+mn-cs"/>
              </a:rPr>
              <a:t>dieser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Publikation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zugehörigen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Präsentation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dargestellte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Geschäftsabläufe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verfolgen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hierin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wiedergegebene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Funktionen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entwickeln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veröffentlichen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Diese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Publikation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eine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zugehörige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Präsentation</a:t>
            </a:r>
            <a:r>
              <a:rPr lang="en-US" sz="1000" kern="1200" noProof="0" dirty="0" smtClean="0">
                <a:solidFill>
                  <a:schemeClr val="tx1"/>
                </a:solidFill>
                <a:effectLst/>
                <a:latin typeface="Arial"/>
                <a:ea typeface="+mn-ea"/>
                <a:cs typeface="+mn-cs"/>
              </a:rPr>
              <a:t>, </a:t>
            </a:r>
            <a:br>
              <a:rPr lang="en-US" sz="1000" kern="1200" noProof="0" dirty="0" smtClean="0">
                <a:solidFill>
                  <a:schemeClr val="tx1"/>
                </a:solidFill>
                <a:effectLst/>
                <a:latin typeface="Arial"/>
                <a:ea typeface="+mn-ea"/>
                <a:cs typeface="+mn-cs"/>
              </a:rPr>
            </a:br>
            <a:r>
              <a:rPr lang="en-US" sz="1000" kern="1200" noProof="0" dirty="0" smtClean="0">
                <a:solidFill>
                  <a:schemeClr val="tx1"/>
                </a:solidFill>
                <a:effectLst/>
                <a:latin typeface="Arial"/>
                <a:ea typeface="+mn-ea"/>
                <a:cs typeface="+mn-cs"/>
              </a:rPr>
              <a:t>die </a:t>
            </a:r>
            <a:r>
              <a:rPr lang="en-US" sz="1000" kern="1200" noProof="0" dirty="0" err="1" smtClean="0">
                <a:solidFill>
                  <a:schemeClr val="tx1"/>
                </a:solidFill>
                <a:effectLst/>
                <a:latin typeface="Arial"/>
                <a:ea typeface="+mn-ea"/>
                <a:cs typeface="+mn-cs"/>
              </a:rPr>
              <a:t>Strategie</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etwaige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künftige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Entwicklungen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Produkte</a:t>
            </a:r>
            <a:r>
              <a:rPr lang="en-US" sz="1000" kern="1200" noProof="0" dirty="0" smtClean="0">
                <a:solidFill>
                  <a:schemeClr val="tx1"/>
                </a:solidFill>
                <a:effectLst/>
                <a:latin typeface="Arial"/>
                <a:ea typeface="+mn-ea"/>
                <a:cs typeface="+mn-cs"/>
              </a:rPr>
              <a:t> und/</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Plattformen</a:t>
            </a:r>
            <a:r>
              <a:rPr lang="en-US" sz="1000" kern="1200" noProof="0" dirty="0" smtClean="0">
                <a:solidFill>
                  <a:schemeClr val="tx1"/>
                </a:solidFill>
                <a:effectLst/>
                <a:latin typeface="Arial"/>
                <a:ea typeface="+mn-ea"/>
                <a:cs typeface="+mn-cs"/>
              </a:rPr>
              <a:t> der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ihrer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können</a:t>
            </a:r>
            <a:r>
              <a:rPr lang="en-US" sz="1000" kern="1200" noProof="0" dirty="0" smtClean="0">
                <a:solidFill>
                  <a:schemeClr val="tx1"/>
                </a:solidFill>
                <a:effectLst/>
                <a:latin typeface="Arial"/>
                <a:ea typeface="+mn-ea"/>
                <a:cs typeface="+mn-cs"/>
              </a:rPr>
              <a:t> von der SAP AG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ihren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Konzernunternehmen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jederzeit</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ohne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Angabe</a:t>
            </a:r>
            <a:r>
              <a:rPr lang="en-US" sz="1000" kern="1200" noProof="0" dirty="0" smtClean="0">
                <a:solidFill>
                  <a:schemeClr val="tx1"/>
                </a:solidFill>
                <a:effectLst/>
                <a:latin typeface="Arial"/>
                <a:ea typeface="+mn-ea"/>
                <a:cs typeface="+mn-cs"/>
              </a:rPr>
              <a:t> von </a:t>
            </a:r>
            <a:r>
              <a:rPr lang="en-US" sz="1000" kern="1200" noProof="0" dirty="0" err="1" smtClean="0">
                <a:solidFill>
                  <a:schemeClr val="tx1"/>
                </a:solidFill>
                <a:effectLst/>
                <a:latin typeface="Arial"/>
                <a:ea typeface="+mn-ea"/>
                <a:cs typeface="+mn-cs"/>
              </a:rPr>
              <a:t>Gründen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unangekündigt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geändert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werden</a:t>
            </a:r>
            <a:r>
              <a:rPr lang="en-US" sz="1000" kern="1200" noProof="0" dirty="0" smtClean="0">
                <a:solidFill>
                  <a:schemeClr val="tx1"/>
                </a:solidFill>
                <a:effectLst/>
                <a:latin typeface="Arial"/>
                <a:ea typeface="+mn-ea"/>
                <a:cs typeface="+mn-cs"/>
              </a:rPr>
              <a:t>. </a:t>
            </a:r>
            <a:br>
              <a:rPr lang="en-US" sz="1000" kern="1200" noProof="0" dirty="0" smtClean="0">
                <a:solidFill>
                  <a:schemeClr val="tx1"/>
                </a:solidFill>
                <a:effectLst/>
                <a:latin typeface="Arial"/>
                <a:ea typeface="+mn-ea"/>
                <a:cs typeface="+mn-cs"/>
              </a:rPr>
            </a:br>
            <a:r>
              <a:rPr lang="en-US" sz="1000" kern="1200" noProof="0" dirty="0" smtClean="0">
                <a:solidFill>
                  <a:schemeClr val="tx1"/>
                </a:solidFill>
                <a:effectLst/>
                <a:latin typeface="Arial"/>
                <a:ea typeface="+mn-ea"/>
                <a:cs typeface="+mn-cs"/>
              </a:rPr>
              <a:t>Die in </a:t>
            </a:r>
            <a:r>
              <a:rPr lang="en-US" sz="1000" kern="1200" noProof="0" dirty="0" err="1" smtClean="0">
                <a:solidFill>
                  <a:schemeClr val="tx1"/>
                </a:solidFill>
                <a:effectLst/>
                <a:latin typeface="Arial"/>
                <a:ea typeface="+mn-ea"/>
                <a:cs typeface="+mn-cs"/>
              </a:rPr>
              <a:t>dieser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Publikation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enthaltenen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Informationen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stellen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keine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Zusage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kein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Versprechen</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keine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rechtliche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Verpflichtung</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Lieferung</a:t>
            </a:r>
            <a:r>
              <a:rPr lang="en-US" sz="1000" kern="1200" noProof="0" dirty="0" smtClean="0">
                <a:solidFill>
                  <a:schemeClr val="tx1"/>
                </a:solidFill>
                <a:effectLst/>
                <a:latin typeface="Arial"/>
                <a:ea typeface="+mn-ea"/>
                <a:cs typeface="+mn-cs"/>
              </a:rPr>
              <a:t> von Material, Code </a:t>
            </a:r>
            <a:r>
              <a:rPr lang="en-US" sz="1000" kern="1200" noProof="0" dirty="0" err="1" smtClean="0">
                <a:solidFill>
                  <a:schemeClr val="tx1"/>
                </a:solidFill>
                <a:effectLst/>
                <a:latin typeface="Arial"/>
                <a:ea typeface="+mn-ea"/>
                <a:cs typeface="+mn-cs"/>
              </a:rPr>
              <a:t>oder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Funktionen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dar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Sämtliche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vorausschauenden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Aussagen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unterliegen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unterschiedlichen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Risiken</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Unsicherheiten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durch</a:t>
            </a:r>
            <a:r>
              <a:rPr lang="en-US" sz="1000" kern="1200" noProof="0" dirty="0" smtClean="0">
                <a:solidFill>
                  <a:schemeClr val="tx1"/>
                </a:solidFill>
                <a:effectLst/>
                <a:latin typeface="Arial"/>
                <a:ea typeface="+mn-ea"/>
                <a:cs typeface="+mn-cs"/>
              </a:rPr>
              <a:t> die die </a:t>
            </a:r>
            <a:r>
              <a:rPr lang="en-US" sz="1000" kern="1200" noProof="0" dirty="0" err="1" smtClean="0">
                <a:solidFill>
                  <a:schemeClr val="tx1"/>
                </a:solidFill>
                <a:effectLst/>
                <a:latin typeface="Arial"/>
                <a:ea typeface="+mn-ea"/>
                <a:cs typeface="+mn-cs"/>
              </a:rPr>
              <a:t>tatsächlichen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Ergebnisse</a:t>
            </a:r>
            <a:r>
              <a:rPr lang="en-US" sz="1000" kern="1200" noProof="0" dirty="0" smtClean="0">
                <a:solidFill>
                  <a:schemeClr val="tx1"/>
                </a:solidFill>
                <a:effectLst/>
                <a:latin typeface="Arial"/>
                <a:ea typeface="+mn-ea"/>
                <a:cs typeface="+mn-cs"/>
              </a:rPr>
              <a:t> von den </a:t>
            </a:r>
            <a:r>
              <a:rPr lang="en-US" sz="1000" kern="1200" noProof="0" dirty="0" err="1" smtClean="0">
                <a:solidFill>
                  <a:schemeClr val="tx1"/>
                </a:solidFill>
                <a:effectLst/>
                <a:latin typeface="Arial"/>
                <a:ea typeface="+mn-ea"/>
                <a:cs typeface="+mn-cs"/>
              </a:rPr>
              <a:t>Erwartungen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abweichen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können</a:t>
            </a:r>
            <a:r>
              <a:rPr lang="en-US" sz="1000" kern="1200" noProof="0" dirty="0" smtClean="0">
                <a:solidFill>
                  <a:schemeClr val="tx1"/>
                </a:solidFill>
                <a:effectLst/>
                <a:latin typeface="Arial"/>
                <a:ea typeface="+mn-ea"/>
                <a:cs typeface="+mn-cs"/>
              </a:rPr>
              <a:t>. Die </a:t>
            </a:r>
            <a:r>
              <a:rPr lang="en-US" sz="1000" kern="1200" noProof="0" dirty="0" err="1" smtClean="0">
                <a:solidFill>
                  <a:schemeClr val="tx1"/>
                </a:solidFill>
                <a:effectLst/>
                <a:latin typeface="Arial"/>
                <a:ea typeface="+mn-ea"/>
                <a:cs typeface="+mn-cs"/>
              </a:rPr>
              <a:t>vorausschauenden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Aussagen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geben</a:t>
            </a:r>
            <a:r>
              <a:rPr lang="en-US" sz="1000" kern="1200" noProof="0" dirty="0" smtClean="0">
                <a:solidFill>
                  <a:schemeClr val="tx1"/>
                </a:solidFill>
                <a:effectLst/>
                <a:latin typeface="Arial"/>
                <a:ea typeface="+mn-ea"/>
                <a:cs typeface="+mn-cs"/>
              </a:rPr>
              <a:t> die </a:t>
            </a:r>
            <a:r>
              <a:rPr lang="en-US" sz="1000" kern="1200" noProof="0" dirty="0" err="1" smtClean="0">
                <a:solidFill>
                  <a:schemeClr val="tx1"/>
                </a:solidFill>
                <a:effectLst/>
                <a:latin typeface="Arial"/>
                <a:ea typeface="+mn-ea"/>
                <a:cs typeface="+mn-cs"/>
              </a:rPr>
              <a:t>Sicht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dem</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Zeitpunkt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wieder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dem</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sie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getätigt</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wurden</a:t>
            </a:r>
            <a:r>
              <a:rPr lang="en-US" sz="1000" kern="1200" noProof="0" dirty="0" smtClean="0">
                <a:solidFill>
                  <a:schemeClr val="tx1"/>
                </a:solidFill>
                <a:effectLst/>
                <a:latin typeface="Arial"/>
                <a:ea typeface="+mn-ea"/>
                <a:cs typeface="+mn-cs"/>
              </a:rPr>
              <a:t>. Dem </a:t>
            </a:r>
            <a:r>
              <a:rPr lang="en-US" sz="1000" kern="1200" noProof="0" dirty="0" err="1" smtClean="0">
                <a:solidFill>
                  <a:schemeClr val="tx1"/>
                </a:solidFill>
                <a:effectLst/>
                <a:latin typeface="Arial"/>
                <a:ea typeface="+mn-ea"/>
                <a:cs typeface="+mn-cs"/>
              </a:rPr>
              <a:t>Leser</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wird</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empfohlen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diesen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Aussagen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kein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übertriebenes</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Vertrauen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schenken</a:t>
            </a:r>
            <a:r>
              <a:rPr lang="en-US" sz="1000" kern="1200" noProof="0" dirty="0" smtClean="0">
                <a:solidFill>
                  <a:schemeClr val="tx1"/>
                </a:solidFill>
                <a:effectLst/>
                <a:latin typeface="Arial"/>
                <a:ea typeface="+mn-ea"/>
                <a:cs typeface="+mn-cs"/>
              </a:rPr>
              <a:t> und </a:t>
            </a:r>
            <a:r>
              <a:rPr lang="en-US" sz="1000" kern="1200" noProof="0" dirty="0" err="1" smtClean="0">
                <a:solidFill>
                  <a:schemeClr val="tx1"/>
                </a:solidFill>
                <a:effectLst/>
                <a:latin typeface="Arial"/>
                <a:ea typeface="+mn-ea"/>
                <a:cs typeface="+mn-cs"/>
              </a:rPr>
              <a:t>sich</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bei</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Kaufentscheidungen</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nicht</a:t>
            </a:r>
            <a:r>
              <a:rPr lang="en-US" sz="1000" kern="1200" noProof="0" dirty="0" smtClean="0">
                <a:solidFill>
                  <a:schemeClr val="tx1"/>
                </a:solidFill>
                <a:effectLst/>
                <a:latin typeface="Arial"/>
                <a:ea typeface="+mn-ea"/>
                <a:cs typeface="+mn-cs"/>
              </a:rPr>
              <a:t> auf </a:t>
            </a:r>
            <a:r>
              <a:rPr lang="en-US" sz="1000" kern="1200" noProof="0" dirty="0" err="1" smtClean="0">
                <a:solidFill>
                  <a:schemeClr val="tx1"/>
                </a:solidFill>
                <a:effectLst/>
                <a:latin typeface="Arial"/>
                <a:ea typeface="+mn-ea"/>
                <a:cs typeface="+mn-cs"/>
              </a:rPr>
              <a:t>sie</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zu</a:t>
            </a:r>
            <a:r>
              <a:rPr lang="en-US" sz="1000" kern="1200" noProof="0" dirty="0" smtClean="0">
                <a:solidFill>
                  <a:schemeClr val="tx1"/>
                </a:solidFill>
                <a:effectLst/>
                <a:latin typeface="Arial"/>
                <a:ea typeface="+mn-ea"/>
                <a:cs typeface="+mn-cs"/>
              </a:rPr>
              <a:t> </a:t>
            </a:r>
            <a:r>
              <a:rPr lang="en-US" sz="1000" kern="1200" noProof="0" dirty="0" err="1" smtClean="0">
                <a:solidFill>
                  <a:schemeClr val="tx1"/>
                </a:solidFill>
                <a:effectLst/>
                <a:latin typeface="Arial"/>
                <a:ea typeface="+mn-ea"/>
                <a:cs typeface="+mn-cs"/>
              </a:rPr>
              <a:t>stützen</a:t>
            </a:r>
            <a:r>
              <a:rPr lang="en-US" sz="1000" kern="1200" noProof="0" dirty="0" smtClean="0">
                <a:solidFill>
                  <a:schemeClr val="tx1"/>
                </a:solidFill>
                <a:effectLst/>
                <a:latin typeface="Arial"/>
                <a:ea typeface="+mn-ea"/>
                <a:cs typeface="+mn-cs"/>
              </a:rPr>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568556"/>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e-DE"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9499E26F-E3E9-874C-B6DB-FC601EE4791A}" type="datetimeFigureOut">
              <a:rPr lang="en-US" smtClean="0"/>
              <a:t>10/24/2016</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5A98E7D-9D05-C649-BDE2-A43A76ACB2C3}" type="slidenum">
              <a:rPr lang="en-US" smtClean="0"/>
              <a:t>‹#›</a:t>
            </a:fld>
            <a:endParaRPr lang="en-US"/>
          </a:p>
        </p:txBody>
      </p:sp>
    </p:spTree>
    <p:extLst>
      <p:ext uri="{BB962C8B-B14F-4D97-AF65-F5344CB8AC3E}">
        <p14:creationId xmlns:p14="http://schemas.microsoft.com/office/powerpoint/2010/main" val="1164831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Divider Pag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324000" y="2444400"/>
            <a:ext cx="8496000" cy="738664"/>
          </a:xfrm>
        </p:spPr>
        <p:txBody>
          <a:bodyPr anchor="t" anchorCtr="0">
            <a:noAutofit/>
          </a:bodyPr>
          <a:lstStyle>
            <a:lvl1pPr>
              <a:defRPr sz="4800">
                <a:solidFill>
                  <a:schemeClr val="tx1"/>
                </a:solidFill>
                <a:latin typeface="+mj-lt"/>
              </a:defRPr>
            </a:lvl1pPr>
          </a:lstStyle>
          <a:p>
            <a:r>
              <a:rPr lang="en-US" dirty="0" smtClean="0"/>
              <a:t>Divider page</a:t>
            </a:r>
            <a:endParaRPr lang="de-DE" dirty="0"/>
          </a:p>
        </p:txBody>
      </p:sp>
      <p:sp>
        <p:nvSpPr>
          <p:cNvPr id="93" name="Text Placeholder 92"/>
          <p:cNvSpPr>
            <a:spLocks noGrp="1"/>
          </p:cNvSpPr>
          <p:nvPr>
            <p:ph type="body" sz="quarter" idx="10" hasCustomPrompt="1"/>
          </p:nvPr>
        </p:nvSpPr>
        <p:spPr>
          <a:xfrm>
            <a:off x="324003" y="3506403"/>
            <a:ext cx="8496300" cy="620713"/>
          </a:xfrm>
        </p:spPr>
        <p:txBody>
          <a:bodyPr/>
          <a:lstStyle>
            <a:lvl1pPr>
              <a:spcBef>
                <a:spcPts val="1200"/>
              </a:spcBef>
              <a:defRPr sz="1600" b="0"/>
            </a:lvl1pPr>
          </a:lstStyle>
          <a:p>
            <a:r>
              <a:rPr lang="en-US" dirty="0" smtClean="0"/>
              <a:t>Subtitle if needed</a:t>
            </a:r>
          </a:p>
        </p:txBody>
      </p:sp>
    </p:spTree>
    <p:extLst>
      <p:ext uri="{BB962C8B-B14F-4D97-AF65-F5344CB8AC3E}">
        <p14:creationId xmlns:p14="http://schemas.microsoft.com/office/powerpoint/2010/main" val="2640084642"/>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0_Blank">
    <p:spTree>
      <p:nvGrpSpPr>
        <p:cNvPr id="1" name=""/>
        <p:cNvGrpSpPr/>
        <p:nvPr/>
      </p:nvGrpSpPr>
      <p:grpSpPr>
        <a:xfrm>
          <a:off x="0" y="0"/>
          <a:ext cx="0" cy="0"/>
          <a:chOff x="0" y="0"/>
          <a:chExt cx="0" cy="0"/>
        </a:xfrm>
      </p:grpSpPr>
      <p:sp>
        <p:nvSpPr>
          <p:cNvPr id="184" name="Picture Placeholder 183"/>
          <p:cNvSpPr>
            <a:spLocks noGrp="1"/>
          </p:cNvSpPr>
          <p:nvPr>
            <p:ph type="pic" sz="quarter" idx="10"/>
          </p:nvPr>
        </p:nvSpPr>
        <p:spPr>
          <a:xfrm>
            <a:off x="427991" y="563104"/>
            <a:ext cx="1415175" cy="1889106"/>
          </a:xfrm>
        </p:spPr>
        <p:txBody>
          <a:bodyPr/>
          <a:lstStyle>
            <a:lvl1pPr>
              <a:defRPr b="0">
                <a:latin typeface="BentonSans Light" panose="02000503000000020004" pitchFamily="2" charset="0"/>
              </a:defRPr>
            </a:lvl1pPr>
          </a:lstStyle>
          <a:p>
            <a:endParaRPr lang="en-US" dirty="0"/>
          </a:p>
        </p:txBody>
      </p:sp>
      <p:sp>
        <p:nvSpPr>
          <p:cNvPr id="187" name="Text Placeholder 185"/>
          <p:cNvSpPr>
            <a:spLocks noGrp="1"/>
          </p:cNvSpPr>
          <p:nvPr>
            <p:ph type="body" sz="quarter" idx="12" hasCustomPrompt="1"/>
          </p:nvPr>
        </p:nvSpPr>
        <p:spPr>
          <a:xfrm>
            <a:off x="2486973" y="1453676"/>
            <a:ext cx="215779"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smtClean="0"/>
              <a:t>00</a:t>
            </a:r>
          </a:p>
        </p:txBody>
      </p:sp>
      <p:sp>
        <p:nvSpPr>
          <p:cNvPr id="188" name="TextBox 187"/>
          <p:cNvSpPr txBox="1"/>
          <p:nvPr userDrawn="1"/>
        </p:nvSpPr>
        <p:spPr>
          <a:xfrm>
            <a:off x="2085440" y="56160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smtClean="0">
                <a:solidFill>
                  <a:srgbClr val="666666"/>
                </a:solidFill>
                <a:latin typeface="BentonSans Light" panose="02000503000000020004" pitchFamily="2" charset="0"/>
                <a:ea typeface="Arial Unicode MS" pitchFamily="34" charset="-128"/>
                <a:cs typeface="Arial Unicode MS" pitchFamily="34" charset="-128"/>
              </a:rPr>
              <a:t>BACKGROUND</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191" name="TextBox 190"/>
          <p:cNvSpPr txBox="1"/>
          <p:nvPr userDrawn="1"/>
        </p:nvSpPr>
        <p:spPr>
          <a:xfrm>
            <a:off x="2095623" y="1453672"/>
            <a:ext cx="367325"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smtClean="0">
                <a:solidFill>
                  <a:srgbClr val="666666"/>
                </a:solidFill>
                <a:latin typeface="BentonSans Light" panose="02000503000000020004" pitchFamily="2" charset="0"/>
                <a:ea typeface="Arial Unicode MS" pitchFamily="34" charset="-128"/>
                <a:cs typeface="Arial Unicode MS" pitchFamily="34" charset="-128"/>
              </a:rPr>
              <a:t>AGE: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2" name="TextBox 191"/>
          <p:cNvSpPr txBox="1"/>
          <p:nvPr userDrawn="1"/>
        </p:nvSpPr>
        <p:spPr>
          <a:xfrm>
            <a:off x="2091926" y="1715293"/>
            <a:ext cx="874300"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smtClean="0">
                <a:solidFill>
                  <a:srgbClr val="666666"/>
                </a:solidFill>
                <a:latin typeface="BentonSans Light" panose="02000503000000020004" pitchFamily="2" charset="0"/>
                <a:ea typeface="Arial Unicode MS" pitchFamily="34" charset="-128"/>
                <a:cs typeface="Arial Unicode MS" pitchFamily="34" charset="-128"/>
              </a:rPr>
              <a:t>GENDER:</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3" name="TextBox 192"/>
          <p:cNvSpPr txBox="1"/>
          <p:nvPr userDrawn="1"/>
        </p:nvSpPr>
        <p:spPr>
          <a:xfrm>
            <a:off x="2092300" y="1982326"/>
            <a:ext cx="1245747"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smtClean="0">
                <a:solidFill>
                  <a:srgbClr val="666666"/>
                </a:solidFill>
                <a:latin typeface="BentonSans Light" panose="02000503000000020004" pitchFamily="2" charset="0"/>
                <a:ea typeface="Arial Unicode MS" pitchFamily="34" charset="-128"/>
                <a:cs typeface="Arial Unicode MS" pitchFamily="34" charset="-128"/>
              </a:rPr>
              <a:t>Family status:</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4" name="Text Placeholder 185"/>
          <p:cNvSpPr>
            <a:spLocks noGrp="1"/>
          </p:cNvSpPr>
          <p:nvPr>
            <p:ph type="body" sz="quarter" idx="14" hasCustomPrompt="1"/>
          </p:nvPr>
        </p:nvSpPr>
        <p:spPr>
          <a:xfrm>
            <a:off x="2795650" y="1713787"/>
            <a:ext cx="2481502"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smtClean="0"/>
              <a:t>…</a:t>
            </a:r>
          </a:p>
        </p:txBody>
      </p:sp>
      <p:sp>
        <p:nvSpPr>
          <p:cNvPr id="195" name="Text Placeholder 185"/>
          <p:cNvSpPr>
            <a:spLocks noGrp="1"/>
          </p:cNvSpPr>
          <p:nvPr>
            <p:ph type="body" sz="quarter" idx="15" hasCustomPrompt="1"/>
          </p:nvPr>
        </p:nvSpPr>
        <p:spPr>
          <a:xfrm>
            <a:off x="2104577" y="2228492"/>
            <a:ext cx="3172577"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smtClean="0"/>
              <a:t>Example: married, two children</a:t>
            </a:r>
          </a:p>
        </p:txBody>
      </p:sp>
      <p:sp>
        <p:nvSpPr>
          <p:cNvPr id="196" name="TextBox 195"/>
          <p:cNvSpPr txBox="1"/>
          <p:nvPr userDrawn="1"/>
        </p:nvSpPr>
        <p:spPr>
          <a:xfrm>
            <a:off x="5533980" y="926571"/>
            <a:ext cx="2144873"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smtClean="0">
                <a:solidFill>
                  <a:srgbClr val="666666"/>
                </a:solidFill>
                <a:latin typeface="BentonSans Light" panose="02000503000000020004" pitchFamily="2" charset="0"/>
                <a:ea typeface="Arial Unicode MS" pitchFamily="34" charset="-128"/>
                <a:cs typeface="Arial Unicode MS" pitchFamily="34" charset="-128"/>
              </a:rPr>
              <a:t>Job title / role: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7" name="Text Placeholder 185"/>
          <p:cNvSpPr>
            <a:spLocks noGrp="1"/>
          </p:cNvSpPr>
          <p:nvPr>
            <p:ph type="body" sz="quarter" idx="16" hasCustomPrompt="1"/>
          </p:nvPr>
        </p:nvSpPr>
        <p:spPr>
          <a:xfrm>
            <a:off x="5546256" y="1181789"/>
            <a:ext cx="3174715"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smtClean="0"/>
              <a:t>…</a:t>
            </a:r>
          </a:p>
        </p:txBody>
      </p:sp>
      <p:sp>
        <p:nvSpPr>
          <p:cNvPr id="198" name="TextBox 197"/>
          <p:cNvSpPr txBox="1"/>
          <p:nvPr userDrawn="1"/>
        </p:nvSpPr>
        <p:spPr>
          <a:xfrm>
            <a:off x="5536781" y="1456509"/>
            <a:ext cx="2144873" cy="400110"/>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smtClean="0">
                <a:solidFill>
                  <a:srgbClr val="666666"/>
                </a:solidFill>
                <a:latin typeface="BentonSans Light" panose="02000503000000020004" pitchFamily="2" charset="0"/>
                <a:ea typeface="Arial Unicode MS" pitchFamily="34" charset="-128"/>
                <a:cs typeface="Arial Unicode MS" pitchFamily="34" charset="-128"/>
              </a:rPr>
              <a:t>Professional experience: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199" name="Text Placeholder 185"/>
          <p:cNvSpPr>
            <a:spLocks noGrp="1"/>
          </p:cNvSpPr>
          <p:nvPr>
            <p:ph type="body" sz="quarter" idx="17" hasCustomPrompt="1"/>
          </p:nvPr>
        </p:nvSpPr>
        <p:spPr>
          <a:xfrm>
            <a:off x="5545662" y="1711725"/>
            <a:ext cx="3169594" cy="729090"/>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smtClean="0"/>
              <a:t>Example: 5 years in accounting</a:t>
            </a:r>
          </a:p>
        </p:txBody>
      </p:sp>
      <p:sp>
        <p:nvSpPr>
          <p:cNvPr id="202" name="TextBox 201"/>
          <p:cNvSpPr txBox="1"/>
          <p:nvPr userDrawn="1"/>
        </p:nvSpPr>
        <p:spPr>
          <a:xfrm>
            <a:off x="2092300" y="929256"/>
            <a:ext cx="1245747" cy="20005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300" kern="0" cap="all" baseline="0" dirty="0" smtClean="0">
                <a:solidFill>
                  <a:srgbClr val="666666"/>
                </a:solidFill>
                <a:latin typeface="BentonSans Light" panose="02000503000000020004" pitchFamily="2" charset="0"/>
                <a:ea typeface="Arial Unicode MS" pitchFamily="34" charset="-128"/>
                <a:cs typeface="Arial Unicode MS" pitchFamily="34" charset="-128"/>
              </a:rPr>
              <a:t>name:</a:t>
            </a:r>
            <a:endParaRPr lang="en-US" sz="12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03" name="Text Placeholder 185"/>
          <p:cNvSpPr>
            <a:spLocks noGrp="1"/>
          </p:cNvSpPr>
          <p:nvPr>
            <p:ph type="body" sz="quarter" idx="19" hasCustomPrompt="1"/>
          </p:nvPr>
        </p:nvSpPr>
        <p:spPr>
          <a:xfrm>
            <a:off x="2087606" y="1175420"/>
            <a:ext cx="3189549" cy="208991"/>
          </a:xfrm>
        </p:spPr>
        <p:txBody>
          <a:bodyPr/>
          <a:lstStyle>
            <a:lvl1pP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smtClean="0"/>
              <a:t>Name of person</a:t>
            </a:r>
          </a:p>
        </p:txBody>
      </p:sp>
      <p:sp>
        <p:nvSpPr>
          <p:cNvPr id="208" name="TextBox 207"/>
          <p:cNvSpPr txBox="1"/>
          <p:nvPr userDrawn="1"/>
        </p:nvSpPr>
        <p:spPr>
          <a:xfrm>
            <a:off x="5541724" y="2664437"/>
            <a:ext cx="2144873"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smtClean="0">
                <a:solidFill>
                  <a:srgbClr val="666666"/>
                </a:solidFill>
                <a:latin typeface="BentonSans Light" panose="02000503000000020004" pitchFamily="2" charset="0"/>
                <a:ea typeface="Arial Unicode MS" pitchFamily="34" charset="-128"/>
                <a:cs typeface="Arial Unicode MS" pitchFamily="34" charset="-128"/>
              </a:rPr>
              <a:t>Tasks &amp; frequency</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09" name="Text Placeholder 185"/>
          <p:cNvSpPr>
            <a:spLocks noGrp="1"/>
          </p:cNvSpPr>
          <p:nvPr>
            <p:ph type="body" sz="quarter" idx="20" hasCustomPrompt="1"/>
          </p:nvPr>
        </p:nvSpPr>
        <p:spPr>
          <a:xfrm>
            <a:off x="5550608" y="2979016"/>
            <a:ext cx="3171793" cy="3308223"/>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smtClean="0"/>
              <a:t>One bullet point = one goal</a:t>
            </a:r>
          </a:p>
        </p:txBody>
      </p:sp>
      <p:sp>
        <p:nvSpPr>
          <p:cNvPr id="210" name="TextBox 209"/>
          <p:cNvSpPr txBox="1"/>
          <p:nvPr userDrawn="1"/>
        </p:nvSpPr>
        <p:spPr>
          <a:xfrm>
            <a:off x="2085442" y="2674616"/>
            <a:ext cx="2144873"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smtClean="0">
                <a:solidFill>
                  <a:srgbClr val="666666"/>
                </a:solidFill>
                <a:latin typeface="BentonSans Light" panose="02000503000000020004" pitchFamily="2" charset="0"/>
                <a:ea typeface="Arial Unicode MS" pitchFamily="34" charset="-128"/>
                <a:cs typeface="Arial Unicode MS" pitchFamily="34" charset="-128"/>
              </a:rPr>
              <a:t>Main goals</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211" name="Text Placeholder 185"/>
          <p:cNvSpPr>
            <a:spLocks noGrp="1"/>
          </p:cNvSpPr>
          <p:nvPr>
            <p:ph type="body" sz="quarter" idx="21" hasCustomPrompt="1"/>
          </p:nvPr>
        </p:nvSpPr>
        <p:spPr>
          <a:xfrm>
            <a:off x="2094323" y="2989192"/>
            <a:ext cx="3176690" cy="3298047"/>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smtClean="0"/>
              <a:t>One bullet point = one goal</a:t>
            </a:r>
          </a:p>
        </p:txBody>
      </p:sp>
      <p:sp>
        <p:nvSpPr>
          <p:cNvPr id="37" name="TextBox 36"/>
          <p:cNvSpPr txBox="1"/>
          <p:nvPr userDrawn="1"/>
        </p:nvSpPr>
        <p:spPr>
          <a:xfrm>
            <a:off x="427122" y="2678502"/>
            <a:ext cx="1318097"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cap="all" baseline="0" dirty="0" smtClean="0">
                <a:solidFill>
                  <a:srgbClr val="666666"/>
                </a:solidFill>
                <a:latin typeface="BentonSans Light" panose="02000503000000020004" pitchFamily="2" charset="0"/>
                <a:ea typeface="Arial Unicode MS" pitchFamily="34" charset="-128"/>
                <a:cs typeface="Arial Unicode MS" pitchFamily="34" charset="-128"/>
              </a:rPr>
              <a:t>quote</a:t>
            </a:r>
            <a:endParaRPr lang="en-US" sz="1300" kern="0" cap="all" baseline="0" dirty="0">
              <a:solidFill>
                <a:srgbClr val="666666"/>
              </a:solidFill>
              <a:latin typeface="BentonSans Light" panose="02000503000000020004" pitchFamily="2" charset="0"/>
              <a:ea typeface="Arial Unicode MS" pitchFamily="34" charset="-128"/>
              <a:cs typeface="Arial Unicode MS" pitchFamily="34" charset="-128"/>
            </a:endParaRPr>
          </a:p>
        </p:txBody>
      </p:sp>
    </p:spTree>
    <p:extLst>
      <p:ext uri="{BB962C8B-B14F-4D97-AF65-F5344CB8AC3E}">
        <p14:creationId xmlns:p14="http://schemas.microsoft.com/office/powerpoint/2010/main" val="212120442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1_Blank">
    <p:spTree>
      <p:nvGrpSpPr>
        <p:cNvPr id="1" name=""/>
        <p:cNvGrpSpPr/>
        <p:nvPr/>
      </p:nvGrpSpPr>
      <p:grpSpPr>
        <a:xfrm>
          <a:off x="0" y="0"/>
          <a:ext cx="0" cy="0"/>
          <a:chOff x="0" y="0"/>
          <a:chExt cx="0" cy="0"/>
        </a:xfrm>
      </p:grpSpPr>
      <p:sp>
        <p:nvSpPr>
          <p:cNvPr id="188" name="TextBox 187"/>
          <p:cNvSpPr txBox="1"/>
          <p:nvPr userDrawn="1"/>
        </p:nvSpPr>
        <p:spPr>
          <a:xfrm>
            <a:off x="430873" y="56160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smtClean="0">
                <a:solidFill>
                  <a:srgbClr val="666666"/>
                </a:solidFill>
                <a:latin typeface="BentonSans Light" panose="02000503000000020004" pitchFamily="2" charset="0"/>
                <a:ea typeface="Arial Unicode MS" pitchFamily="34" charset="-128"/>
                <a:cs typeface="Arial Unicode MS" pitchFamily="34" charset="-128"/>
              </a:rPr>
              <a:t>NEEDS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11" name="Text Placeholder 185"/>
          <p:cNvSpPr>
            <a:spLocks noGrp="1"/>
          </p:cNvSpPr>
          <p:nvPr>
            <p:ph type="body" sz="quarter" idx="21" hasCustomPrompt="1"/>
          </p:nvPr>
        </p:nvSpPr>
        <p:spPr>
          <a:xfrm>
            <a:off x="439755" y="947164"/>
            <a:ext cx="3427170" cy="3030151"/>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smtClean="0"/>
              <a:t>One bullet point = one need</a:t>
            </a:r>
          </a:p>
        </p:txBody>
      </p:sp>
      <p:sp>
        <p:nvSpPr>
          <p:cNvPr id="23" name="TextBox 22"/>
          <p:cNvSpPr txBox="1"/>
          <p:nvPr userDrawn="1"/>
        </p:nvSpPr>
        <p:spPr>
          <a:xfrm>
            <a:off x="4395911" y="566530"/>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smtClean="0">
                <a:solidFill>
                  <a:srgbClr val="666666"/>
                </a:solidFill>
                <a:latin typeface="BentonSans Light" panose="02000503000000020004" pitchFamily="2" charset="0"/>
                <a:ea typeface="Arial Unicode MS" pitchFamily="34" charset="-128"/>
                <a:cs typeface="Arial Unicode MS" pitchFamily="34" charset="-128"/>
              </a:rPr>
              <a:t>PAIN</a:t>
            </a:r>
            <a:r>
              <a:rPr lang="en-US" sz="1500" kern="0" baseline="0" dirty="0" smtClean="0">
                <a:solidFill>
                  <a:srgbClr val="666666"/>
                </a:solidFill>
                <a:latin typeface="BentonSans Light" panose="02000503000000020004" pitchFamily="2" charset="0"/>
                <a:ea typeface="Arial Unicode MS" pitchFamily="34" charset="-128"/>
                <a:cs typeface="Arial Unicode MS" pitchFamily="34" charset="-128"/>
              </a:rPr>
              <a:t> POINTS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4" name="Text Placeholder 185"/>
          <p:cNvSpPr>
            <a:spLocks noGrp="1"/>
          </p:cNvSpPr>
          <p:nvPr>
            <p:ph type="body" sz="quarter" idx="23" hasCustomPrompt="1"/>
          </p:nvPr>
        </p:nvSpPr>
        <p:spPr>
          <a:xfrm>
            <a:off x="4404795" y="952087"/>
            <a:ext cx="4293033" cy="3013355"/>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smtClean="0"/>
              <a:t>One bullet point = paint point</a:t>
            </a:r>
          </a:p>
        </p:txBody>
      </p:sp>
      <p:sp>
        <p:nvSpPr>
          <p:cNvPr id="25" name="TextBox 24"/>
          <p:cNvSpPr txBox="1"/>
          <p:nvPr userDrawn="1"/>
        </p:nvSpPr>
        <p:spPr>
          <a:xfrm>
            <a:off x="4395909" y="4268797"/>
            <a:ext cx="2299544" cy="230832"/>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smtClean="0">
                <a:solidFill>
                  <a:srgbClr val="666666"/>
                </a:solidFill>
                <a:latin typeface="BentonSans Light" panose="02000503000000020004" pitchFamily="2" charset="0"/>
                <a:ea typeface="Arial Unicode MS" pitchFamily="34" charset="-128"/>
                <a:cs typeface="Arial Unicode MS" pitchFamily="34" charset="-128"/>
              </a:rPr>
              <a:t>STAKEHOLDERS</a:t>
            </a:r>
            <a:r>
              <a:rPr lang="en-US" sz="1300" kern="0" dirty="0">
                <a:solidFill>
                  <a:srgbClr val="666666"/>
                </a:solidFill>
                <a:latin typeface="BentonSans Light" panose="02000503000000020004" pitchFamily="2" charset="0"/>
                <a:ea typeface="Arial Unicode MS" pitchFamily="34" charset="-128"/>
                <a:cs typeface="Arial Unicode MS" pitchFamily="34" charset="-128"/>
              </a:rPr>
              <a:t> </a:t>
            </a:r>
          </a:p>
        </p:txBody>
      </p:sp>
      <p:sp>
        <p:nvSpPr>
          <p:cNvPr id="26" name="Text Placeholder 185"/>
          <p:cNvSpPr>
            <a:spLocks noGrp="1"/>
          </p:cNvSpPr>
          <p:nvPr>
            <p:ph type="body" sz="quarter" idx="24" hasCustomPrompt="1"/>
          </p:nvPr>
        </p:nvSpPr>
        <p:spPr>
          <a:xfrm>
            <a:off x="4404792" y="4654352"/>
            <a:ext cx="4277089" cy="1648009"/>
          </a:xfrm>
        </p:spPr>
        <p:txBody>
          <a:bodyPr/>
          <a:lstStyle>
            <a:lvl1pPr marL="181313" indent="-151096">
              <a:spcBef>
                <a:spcPts val="840"/>
              </a:spcBef>
              <a:buClr>
                <a:srgbClr val="666666"/>
              </a:buClr>
              <a:buFont typeface="BentonSans Light" panose="02000503000000020004" pitchFamily="2" charset="0"/>
              <a:buChar char="*"/>
              <a:defRPr sz="1300" b="0" baseline="0">
                <a:solidFill>
                  <a:srgbClr val="666666"/>
                </a:solidFill>
                <a:latin typeface="BentonSans Light" panose="02000503000000020004" pitchFamily="2" charset="0"/>
              </a:defRPr>
            </a:lvl1pPr>
            <a:lvl2pPr>
              <a:defRPr>
                <a:latin typeface="BentonSans Light" panose="02000503000000020004" pitchFamily="2" charset="0"/>
              </a:defRPr>
            </a:lvl2pPr>
            <a:lvl3pPr>
              <a:defRPr>
                <a:latin typeface="BentonSans Light" panose="02000503000000020004" pitchFamily="2" charset="0"/>
              </a:defRPr>
            </a:lvl3pPr>
            <a:lvl4pPr>
              <a:defRPr>
                <a:latin typeface="BentonSans Light" panose="02000503000000020004" pitchFamily="2" charset="0"/>
              </a:defRPr>
            </a:lvl4pPr>
            <a:lvl5pPr>
              <a:defRPr>
                <a:latin typeface="BentonSans Light" panose="02000503000000020004" pitchFamily="2" charset="0"/>
              </a:defRPr>
            </a:lvl5pPr>
          </a:lstStyle>
          <a:p>
            <a:pPr lvl="0"/>
            <a:r>
              <a:rPr lang="en-US" dirty="0" smtClean="0"/>
              <a:t>One bullet point = one stakeholder</a:t>
            </a:r>
          </a:p>
        </p:txBody>
      </p:sp>
      <p:grpSp>
        <p:nvGrpSpPr>
          <p:cNvPr id="8" name="Group 7"/>
          <p:cNvGrpSpPr/>
          <p:nvPr userDrawn="1"/>
        </p:nvGrpSpPr>
        <p:grpSpPr>
          <a:xfrm>
            <a:off x="413648" y="4276667"/>
            <a:ext cx="3453277" cy="1871090"/>
            <a:chOff x="2453225" y="4277657"/>
            <a:chExt cx="4605568" cy="1871523"/>
          </a:xfrm>
        </p:grpSpPr>
        <p:sp>
          <p:nvSpPr>
            <p:cNvPr id="27" name="TextBox 26"/>
            <p:cNvSpPr txBox="1"/>
            <p:nvPr userDrawn="1"/>
          </p:nvSpPr>
          <p:spPr>
            <a:xfrm>
              <a:off x="2453225" y="4277657"/>
              <a:ext cx="3066857" cy="230885"/>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500" kern="0" dirty="0" smtClean="0">
                  <a:solidFill>
                    <a:srgbClr val="666666"/>
                  </a:solidFill>
                  <a:latin typeface="BentonSans Light" panose="02000503000000020004" pitchFamily="2" charset="0"/>
                  <a:ea typeface="Arial Unicode MS" pitchFamily="34" charset="-128"/>
                  <a:cs typeface="Arial Unicode MS" pitchFamily="34" charset="-128"/>
                </a:rPr>
                <a:t>COMPETENCIES</a:t>
              </a:r>
              <a:endParaRPr lang="en-US" sz="13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0" name="TextBox 29"/>
            <p:cNvSpPr txBox="1"/>
            <p:nvPr userDrawn="1"/>
          </p:nvSpPr>
          <p:spPr>
            <a:xfrm>
              <a:off x="2886358" y="4667571"/>
              <a:ext cx="642375"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smtClean="0">
                  <a:solidFill>
                    <a:srgbClr val="666666"/>
                  </a:solidFill>
                  <a:latin typeface="BentonSans Light" panose="02000503000000020004" pitchFamily="2" charset="0"/>
                  <a:ea typeface="Arial Unicode MS" pitchFamily="34" charset="-128"/>
                  <a:cs typeface="Arial Unicode MS" pitchFamily="34" charset="-128"/>
                </a:rPr>
                <a:t>casual</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1" name="TextBox 30"/>
            <p:cNvSpPr txBox="1"/>
            <p:nvPr userDrawn="1"/>
          </p:nvSpPr>
          <p:spPr>
            <a:xfrm>
              <a:off x="5770342" y="466757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smtClean="0">
                  <a:solidFill>
                    <a:srgbClr val="666666"/>
                  </a:solidFill>
                  <a:latin typeface="BentonSans Light" panose="02000503000000020004" pitchFamily="2" charset="0"/>
                  <a:ea typeface="Arial Unicode MS" pitchFamily="34" charset="-128"/>
                  <a:cs typeface="Arial Unicode MS" pitchFamily="34" charset="-128"/>
                </a:rPr>
                <a:t>power user</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3" name="Straight Connector 2"/>
            <p:cNvCxnSpPr/>
            <p:nvPr userDrawn="1"/>
          </p:nvCxnSpPr>
          <p:spPr>
            <a:xfrm>
              <a:off x="3455583" y="478592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36" name="TextBox 35"/>
            <p:cNvSpPr txBox="1"/>
            <p:nvPr userDrawn="1"/>
          </p:nvSpPr>
          <p:spPr>
            <a:xfrm>
              <a:off x="2679997" y="4995531"/>
              <a:ext cx="942616"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smtClean="0">
                  <a:solidFill>
                    <a:srgbClr val="666666"/>
                  </a:solidFill>
                  <a:latin typeface="BentonSans Light" panose="02000503000000020004" pitchFamily="2" charset="0"/>
                  <a:ea typeface="Arial Unicode MS" pitchFamily="34" charset="-128"/>
                  <a:cs typeface="Arial Unicode MS" pitchFamily="34" charset="-128"/>
                </a:rPr>
                <a:t>proactive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38" name="TextBox 37"/>
            <p:cNvSpPr txBox="1"/>
            <p:nvPr userDrawn="1"/>
          </p:nvSpPr>
          <p:spPr>
            <a:xfrm>
              <a:off x="5549676" y="499553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smtClean="0">
                  <a:solidFill>
                    <a:srgbClr val="666666"/>
                  </a:solidFill>
                  <a:latin typeface="BentonSans Light" panose="02000503000000020004" pitchFamily="2" charset="0"/>
                  <a:ea typeface="Arial Unicode MS" pitchFamily="34" charset="-128"/>
                  <a:cs typeface="Arial Unicode MS" pitchFamily="34" charset="-128"/>
                </a:rPr>
                <a:t>reactive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39" name="Straight Connector 38"/>
            <p:cNvCxnSpPr/>
            <p:nvPr userDrawn="1"/>
          </p:nvCxnSpPr>
          <p:spPr>
            <a:xfrm>
              <a:off x="3454368" y="511388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1" name="TextBox 40"/>
            <p:cNvSpPr txBox="1"/>
            <p:nvPr userDrawn="1"/>
          </p:nvSpPr>
          <p:spPr>
            <a:xfrm>
              <a:off x="2453225" y="5332021"/>
              <a:ext cx="117670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smtClean="0">
                  <a:solidFill>
                    <a:srgbClr val="666666"/>
                  </a:solidFill>
                  <a:latin typeface="BentonSans Light" panose="02000503000000020004" pitchFamily="2" charset="0"/>
                  <a:ea typeface="Arial Unicode MS" pitchFamily="34" charset="-128"/>
                  <a:cs typeface="Arial Unicode MS" pitchFamily="34" charset="-128"/>
                </a:rPr>
                <a:t>work in team</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42" name="TextBox 41"/>
            <p:cNvSpPr txBox="1"/>
            <p:nvPr userDrawn="1"/>
          </p:nvSpPr>
          <p:spPr>
            <a:xfrm>
              <a:off x="5747181" y="533202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err="1" smtClean="0">
                  <a:solidFill>
                    <a:srgbClr val="666666"/>
                  </a:solidFill>
                  <a:latin typeface="BentonSans Light" panose="02000503000000020004" pitchFamily="2" charset="0"/>
                  <a:ea typeface="Arial Unicode MS" pitchFamily="34" charset="-128"/>
                  <a:cs typeface="Arial Unicode MS" pitchFamily="34" charset="-128"/>
                </a:rPr>
                <a:t>lonefighter</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43" name="Straight Connector 42"/>
            <p:cNvCxnSpPr/>
            <p:nvPr userDrawn="1"/>
          </p:nvCxnSpPr>
          <p:spPr>
            <a:xfrm>
              <a:off x="3454368" y="545037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5" name="TextBox 44"/>
            <p:cNvSpPr txBox="1"/>
            <p:nvPr userDrawn="1"/>
          </p:nvSpPr>
          <p:spPr>
            <a:xfrm>
              <a:off x="2497115" y="5659981"/>
              <a:ext cx="122669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smtClean="0">
                  <a:solidFill>
                    <a:srgbClr val="666666"/>
                  </a:solidFill>
                  <a:latin typeface="BentonSans Light" panose="02000503000000020004" pitchFamily="2" charset="0"/>
                  <a:ea typeface="Arial Unicode MS" pitchFamily="34" charset="-128"/>
                  <a:cs typeface="Arial Unicode MS" pitchFamily="34" charset="-128"/>
                </a:rPr>
                <a:t>global focus</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46" name="TextBox 45"/>
            <p:cNvSpPr txBox="1"/>
            <p:nvPr userDrawn="1"/>
          </p:nvSpPr>
          <p:spPr>
            <a:xfrm>
              <a:off x="5738651" y="5659981"/>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smtClean="0">
                  <a:solidFill>
                    <a:srgbClr val="666666"/>
                  </a:solidFill>
                  <a:latin typeface="BentonSans Light" panose="02000503000000020004" pitchFamily="2" charset="0"/>
                  <a:ea typeface="Arial Unicode MS" pitchFamily="34" charset="-128"/>
                  <a:cs typeface="Arial Unicode MS" pitchFamily="34" charset="-128"/>
                </a:rPr>
                <a:t>local</a:t>
              </a:r>
              <a:r>
                <a:rPr lang="en-US" sz="1000" kern="0" baseline="0" dirty="0" smtClean="0">
                  <a:solidFill>
                    <a:srgbClr val="666666"/>
                  </a:solidFill>
                  <a:latin typeface="BentonSans Light" panose="02000503000000020004" pitchFamily="2" charset="0"/>
                  <a:ea typeface="Arial Unicode MS" pitchFamily="34" charset="-128"/>
                  <a:cs typeface="Arial Unicode MS" pitchFamily="34" charset="-128"/>
                </a:rPr>
                <a:t> focus</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47" name="Straight Connector 46"/>
            <p:cNvCxnSpPr/>
            <p:nvPr userDrawn="1"/>
          </p:nvCxnSpPr>
          <p:spPr>
            <a:xfrm>
              <a:off x="3453153" y="5778336"/>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sp>
          <p:nvSpPr>
            <p:cNvPr id="49" name="TextBox 48"/>
            <p:cNvSpPr txBox="1"/>
            <p:nvPr userDrawn="1"/>
          </p:nvSpPr>
          <p:spPr>
            <a:xfrm>
              <a:off x="2612940" y="5995256"/>
              <a:ext cx="1226694" cy="153924"/>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1000" kern="0" dirty="0" smtClean="0">
                  <a:solidFill>
                    <a:srgbClr val="666666"/>
                  </a:solidFill>
                  <a:latin typeface="BentonSans Light" panose="02000503000000020004" pitchFamily="2" charset="0"/>
                  <a:ea typeface="Arial Unicode MS" pitchFamily="34" charset="-128"/>
                  <a:cs typeface="Arial Unicode MS" pitchFamily="34" charset="-128"/>
                </a:rPr>
                <a:t>innovative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50" name="TextBox 49"/>
            <p:cNvSpPr txBox="1"/>
            <p:nvPr userDrawn="1"/>
          </p:nvSpPr>
          <p:spPr>
            <a:xfrm>
              <a:off x="5883737" y="5995256"/>
              <a:ext cx="1175056" cy="153924"/>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1000" kern="0" dirty="0" smtClean="0">
                  <a:solidFill>
                    <a:srgbClr val="666666"/>
                  </a:solidFill>
                  <a:latin typeface="BentonSans Light" panose="02000503000000020004" pitchFamily="2" charset="0"/>
                  <a:ea typeface="Arial Unicode MS" pitchFamily="34" charset="-128"/>
                  <a:cs typeface="Arial Unicode MS" pitchFamily="34" charset="-128"/>
                </a:rPr>
                <a:t>conservative</a:t>
              </a:r>
              <a:endParaRPr lang="en-US" sz="900" kern="0" dirty="0">
                <a:solidFill>
                  <a:srgbClr val="666666"/>
                </a:solidFill>
                <a:latin typeface="BentonSans Light" panose="02000503000000020004" pitchFamily="2" charset="0"/>
                <a:ea typeface="Arial Unicode MS" pitchFamily="34" charset="-128"/>
                <a:cs typeface="Arial Unicode MS" pitchFamily="34" charset="-128"/>
              </a:endParaRPr>
            </a:p>
          </p:txBody>
        </p:sp>
        <p:cxnSp>
          <p:nvCxnSpPr>
            <p:cNvPr id="51" name="Straight Connector 50"/>
            <p:cNvCxnSpPr/>
            <p:nvPr userDrawn="1"/>
          </p:nvCxnSpPr>
          <p:spPr>
            <a:xfrm>
              <a:off x="3451938" y="6113611"/>
              <a:ext cx="2589410" cy="0"/>
            </a:xfrm>
            <a:prstGeom prst="line">
              <a:avLst/>
            </a:prstGeom>
            <a:ln w="12700" cap="rnd">
              <a:solidFill>
                <a:srgbClr val="666666"/>
              </a:soli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522524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8_Blank">
    <p:spTree>
      <p:nvGrpSpPr>
        <p:cNvPr id="1" name=""/>
        <p:cNvGrpSpPr/>
        <p:nvPr/>
      </p:nvGrpSpPr>
      <p:grpSpPr>
        <a:xfrm>
          <a:off x="0" y="0"/>
          <a:ext cx="0" cy="0"/>
          <a:chOff x="0" y="0"/>
          <a:chExt cx="0" cy="0"/>
        </a:xfrm>
      </p:grpSpPr>
      <p:sp>
        <p:nvSpPr>
          <p:cNvPr id="2" name="TextBox 1"/>
          <p:cNvSpPr txBox="1"/>
          <p:nvPr userDrawn="1"/>
        </p:nvSpPr>
        <p:spPr>
          <a:xfrm>
            <a:off x="550072" y="523959"/>
            <a:ext cx="7103379" cy="69249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4500" kern="0" dirty="0" smtClean="0">
                <a:solidFill>
                  <a:srgbClr val="666666"/>
                </a:solidFill>
                <a:latin typeface="BentonSans Light" panose="02000503000000020004" pitchFamily="2" charset="0"/>
                <a:ea typeface="Arial Unicode MS" pitchFamily="34" charset="-128"/>
                <a:cs typeface="Arial Unicode MS" pitchFamily="34" charset="-128"/>
              </a:rPr>
              <a:t>POINT</a:t>
            </a:r>
            <a:r>
              <a:rPr lang="en-US" sz="4500" kern="0" baseline="0" dirty="0" smtClean="0">
                <a:solidFill>
                  <a:srgbClr val="666666"/>
                </a:solidFill>
                <a:latin typeface="BentonSans Light" panose="02000503000000020004" pitchFamily="2" charset="0"/>
                <a:ea typeface="Arial Unicode MS" pitchFamily="34" charset="-128"/>
                <a:cs typeface="Arial Unicode MS" pitchFamily="34" charset="-128"/>
              </a:rPr>
              <a:t> OF VIEW</a:t>
            </a:r>
            <a:endParaRPr lang="en-US" sz="4500" kern="0" dirty="0" smtClean="0">
              <a:solidFill>
                <a:srgbClr val="666666"/>
              </a:solidFill>
              <a:latin typeface="BentonSans Light" panose="02000503000000020004" pitchFamily="2" charset="0"/>
              <a:ea typeface="Arial Unicode MS" pitchFamily="34" charset="-128"/>
              <a:cs typeface="Arial Unicode MS" pitchFamily="34" charset="-128"/>
            </a:endParaRPr>
          </a:p>
        </p:txBody>
      </p:sp>
      <p:sp>
        <p:nvSpPr>
          <p:cNvPr id="6" name="Rectangle 5">
            <a:hlinkClick r:id="rId2"/>
          </p:cNvPr>
          <p:cNvSpPr/>
          <p:nvPr userDrawn="1"/>
        </p:nvSpPr>
        <p:spPr bwMode="gray">
          <a:xfrm>
            <a:off x="6235017" y="1977198"/>
            <a:ext cx="2112027" cy="382683"/>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smtClean="0">
              <a:solidFill>
                <a:srgbClr val="666666"/>
              </a:solidFill>
              <a:latin typeface="BentonSans Book" panose="02000503000000020004" pitchFamily="2" charset="0"/>
              <a:ea typeface="Arial Unicode MS" pitchFamily="34" charset="-128"/>
              <a:cs typeface="Arial Unicode MS" pitchFamily="34" charset="-128"/>
            </a:endParaRPr>
          </a:p>
        </p:txBody>
      </p:sp>
      <p:sp>
        <p:nvSpPr>
          <p:cNvPr id="7" name="Rectangle 6">
            <a:hlinkClick r:id="rId3"/>
          </p:cNvPr>
          <p:cNvSpPr/>
          <p:nvPr userDrawn="1"/>
        </p:nvSpPr>
        <p:spPr bwMode="gray">
          <a:xfrm>
            <a:off x="6235015" y="3552005"/>
            <a:ext cx="1271112" cy="209501"/>
          </a:xfrm>
          <a:prstGeom prst="rect">
            <a:avLst/>
          </a:prstGeom>
          <a:no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lang="de-DE" sz="1000" kern="0" noProof="0" dirty="0" smtClean="0">
              <a:solidFill>
                <a:srgbClr val="666666"/>
              </a:solidFill>
              <a:latin typeface="BentonSans Book" panose="02000503000000020004" pitchFamily="2" charset="0"/>
              <a:ea typeface="Arial Unicode MS" pitchFamily="34" charset="-128"/>
              <a:cs typeface="Arial Unicode MS" pitchFamily="34" charset="-128"/>
            </a:endParaRPr>
          </a:p>
        </p:txBody>
      </p:sp>
      <p:sp>
        <p:nvSpPr>
          <p:cNvPr id="9" name="Text Placeholder 8"/>
          <p:cNvSpPr>
            <a:spLocks noGrp="1"/>
          </p:cNvSpPr>
          <p:nvPr>
            <p:ph type="body" sz="quarter" idx="10" hasCustomPrompt="1"/>
          </p:nvPr>
        </p:nvSpPr>
        <p:spPr>
          <a:xfrm>
            <a:off x="592779" y="1560836"/>
            <a:ext cx="7921685" cy="2999477"/>
          </a:xfrm>
        </p:spPr>
        <p:txBody>
          <a:bodyPr/>
          <a:lstStyle>
            <a:lvl1pPr>
              <a:defRPr sz="3000">
                <a:solidFill>
                  <a:srgbClr val="666666"/>
                </a:solidFill>
                <a:latin typeface="BentonSans Light" panose="02000503000000020004" pitchFamily="2" charset="0"/>
              </a:defRPr>
            </a:lvl1pPr>
          </a:lstStyle>
          <a:p>
            <a:pPr lvl="0"/>
            <a:r>
              <a:rPr lang="en-US" dirty="0" smtClean="0"/>
              <a:t>Type in your point of view.</a:t>
            </a:r>
          </a:p>
        </p:txBody>
      </p:sp>
    </p:spTree>
    <p:extLst>
      <p:ext uri="{BB962C8B-B14F-4D97-AF65-F5344CB8AC3E}">
        <p14:creationId xmlns:p14="http://schemas.microsoft.com/office/powerpoint/2010/main" val="81277784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Blank">
    <p:spTree>
      <p:nvGrpSpPr>
        <p:cNvPr id="1" name=""/>
        <p:cNvGrpSpPr/>
        <p:nvPr/>
      </p:nvGrpSpPr>
      <p:grpSpPr>
        <a:xfrm>
          <a:off x="0" y="0"/>
          <a:ext cx="0" cy="0"/>
          <a:chOff x="0" y="0"/>
          <a:chExt cx="0" cy="0"/>
        </a:xfrm>
      </p:grpSpPr>
      <p:sp>
        <p:nvSpPr>
          <p:cNvPr id="2" name="Rounded Rectangle 1"/>
          <p:cNvSpPr/>
          <p:nvPr userDrawn="1"/>
        </p:nvSpPr>
        <p:spPr bwMode="gray">
          <a:xfrm>
            <a:off x="236399" y="328539"/>
            <a:ext cx="4215698" cy="2949685"/>
          </a:xfrm>
          <a:prstGeom prst="roundRect">
            <a:avLst>
              <a:gd name="adj" fmla="val 781"/>
            </a:avLst>
          </a:prstGeom>
          <a:solidFill>
            <a:srgbClr val="009DE0"/>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3" name="TextBox 2"/>
          <p:cNvSpPr txBox="1"/>
          <p:nvPr userDrawn="1"/>
        </p:nvSpPr>
        <p:spPr>
          <a:xfrm>
            <a:off x="459573" y="573183"/>
            <a:ext cx="1817629"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smtClean="0">
                <a:solidFill>
                  <a:schemeClr val="bg1"/>
                </a:solidFill>
                <a:latin typeface="BentonSans Book" panose="02000503000000020004" pitchFamily="2" charset="0"/>
                <a:ea typeface="Arial Unicode MS" pitchFamily="34" charset="-128"/>
                <a:cs typeface="Arial Unicode MS" pitchFamily="34" charset="-128"/>
              </a:rPr>
              <a:t>USER‘S GOAL</a:t>
            </a:r>
          </a:p>
        </p:txBody>
      </p:sp>
      <p:sp>
        <p:nvSpPr>
          <p:cNvPr id="5" name="Rounded Rectangle 4"/>
          <p:cNvSpPr/>
          <p:nvPr userDrawn="1"/>
        </p:nvSpPr>
        <p:spPr bwMode="gray">
          <a:xfrm>
            <a:off x="246398" y="3606762"/>
            <a:ext cx="4213677" cy="2922704"/>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TextBox 5"/>
          <p:cNvSpPr txBox="1"/>
          <p:nvPr userDrawn="1"/>
        </p:nvSpPr>
        <p:spPr>
          <a:xfrm>
            <a:off x="459573" y="3887312"/>
            <a:ext cx="376842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smtClean="0">
                <a:solidFill>
                  <a:srgbClr val="666666"/>
                </a:solidFill>
                <a:latin typeface="BentonSans Book" panose="02000503000000020004" pitchFamily="2" charset="0"/>
                <a:ea typeface="Arial Unicode MS" pitchFamily="34" charset="-128"/>
                <a:cs typeface="Arial Unicode MS" pitchFamily="34" charset="-128"/>
              </a:rPr>
              <a:t>TRIGGER </a:t>
            </a:r>
            <a:r>
              <a:rPr lang="en-US" sz="1000" kern="0" dirty="0" smtClean="0">
                <a:solidFill>
                  <a:srgbClr val="B4B4B4"/>
                </a:solidFill>
                <a:latin typeface="BentonSans Book" panose="02000503000000020004" pitchFamily="2" charset="0"/>
                <a:ea typeface="Arial Unicode MS" pitchFamily="34" charset="-128"/>
                <a:cs typeface="Arial Unicode MS" pitchFamily="34" charset="-128"/>
              </a:rPr>
              <a:t>OPTIONAL</a:t>
            </a:r>
          </a:p>
        </p:txBody>
      </p:sp>
      <p:sp>
        <p:nvSpPr>
          <p:cNvPr id="8" name="Rounded Rectangle 7"/>
          <p:cNvSpPr/>
          <p:nvPr userDrawn="1"/>
        </p:nvSpPr>
        <p:spPr bwMode="gray">
          <a:xfrm>
            <a:off x="4710626" y="328539"/>
            <a:ext cx="4213879" cy="2949685"/>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 name="TextBox 8"/>
          <p:cNvSpPr txBox="1"/>
          <p:nvPr userDrawn="1"/>
        </p:nvSpPr>
        <p:spPr>
          <a:xfrm>
            <a:off x="4948211" y="573183"/>
            <a:ext cx="3879167"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smtClean="0">
                <a:solidFill>
                  <a:srgbClr val="666666"/>
                </a:solidFill>
                <a:latin typeface="BentonSans Book" panose="02000503000000020004" pitchFamily="2" charset="0"/>
                <a:ea typeface="Arial Unicode MS" pitchFamily="34" charset="-128"/>
                <a:cs typeface="Arial Unicode MS" pitchFamily="34" charset="-128"/>
              </a:rPr>
              <a:t>PRE-CONDITION </a:t>
            </a:r>
            <a:r>
              <a:rPr lang="en-US" sz="1000" kern="0" dirty="0" smtClean="0">
                <a:solidFill>
                  <a:srgbClr val="B4B4B4"/>
                </a:solidFill>
                <a:latin typeface="BentonSans Book" panose="02000503000000020004" pitchFamily="2" charset="0"/>
                <a:ea typeface="Arial Unicode MS" pitchFamily="34" charset="-128"/>
                <a:cs typeface="Arial Unicode MS" pitchFamily="34" charset="-128"/>
              </a:rPr>
              <a:t>OPTIONAL</a:t>
            </a:r>
            <a:endParaRPr lang="en-US" sz="1000" kern="0" dirty="0">
              <a:solidFill>
                <a:srgbClr val="B4B4B4"/>
              </a:solidFill>
              <a:latin typeface="BentonSans Book" panose="02000503000000020004" pitchFamily="2" charset="0"/>
              <a:ea typeface="Arial Unicode MS" pitchFamily="34" charset="-128"/>
              <a:cs typeface="Arial Unicode MS" pitchFamily="34" charset="-128"/>
            </a:endParaRPr>
          </a:p>
        </p:txBody>
      </p:sp>
      <p:sp>
        <p:nvSpPr>
          <p:cNvPr id="11" name="Rounded Rectangle 10"/>
          <p:cNvSpPr/>
          <p:nvPr userDrawn="1"/>
        </p:nvSpPr>
        <p:spPr bwMode="gray">
          <a:xfrm>
            <a:off x="4705558" y="3606760"/>
            <a:ext cx="4220134" cy="2922705"/>
          </a:xfrm>
          <a:prstGeom prst="roundRect">
            <a:avLst>
              <a:gd name="adj" fmla="val 781"/>
            </a:avLst>
          </a:prstGeom>
          <a:solidFill>
            <a:srgbClr val="EDEDED"/>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2" name="TextBox 11"/>
          <p:cNvSpPr txBox="1"/>
          <p:nvPr userDrawn="1"/>
        </p:nvSpPr>
        <p:spPr>
          <a:xfrm>
            <a:off x="4953275" y="3887312"/>
            <a:ext cx="3226038"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smtClean="0">
                <a:solidFill>
                  <a:srgbClr val="666666"/>
                </a:solidFill>
                <a:latin typeface="BentonSans Book" panose="02000503000000020004" pitchFamily="2" charset="0"/>
                <a:ea typeface="Arial Unicode MS" pitchFamily="34" charset="-128"/>
                <a:cs typeface="Arial Unicode MS" pitchFamily="34" charset="-128"/>
              </a:rPr>
              <a:t>POST-CONDITION </a:t>
            </a:r>
            <a:r>
              <a:rPr lang="en-US" sz="1000" kern="0" dirty="0" smtClean="0">
                <a:solidFill>
                  <a:srgbClr val="B4B4B4"/>
                </a:solidFill>
                <a:latin typeface="BentonSans Book" panose="02000503000000020004" pitchFamily="2" charset="0"/>
                <a:ea typeface="Arial Unicode MS" pitchFamily="34" charset="-128"/>
                <a:cs typeface="Arial Unicode MS" pitchFamily="34" charset="-128"/>
              </a:rPr>
              <a:t>OPTIONAL</a:t>
            </a:r>
            <a:endParaRPr lang="en-US" sz="1000" kern="0" dirty="0">
              <a:solidFill>
                <a:srgbClr val="B4B4B4"/>
              </a:solidFill>
              <a:latin typeface="BentonSans Book" panose="02000503000000020004" pitchFamily="2" charset="0"/>
              <a:ea typeface="Arial Unicode MS" pitchFamily="34" charset="-128"/>
              <a:cs typeface="Arial Unicode MS" pitchFamily="34" charset="-128"/>
            </a:endParaRPr>
          </a:p>
        </p:txBody>
      </p:sp>
      <p:sp>
        <p:nvSpPr>
          <p:cNvPr id="15" name="Text Placeholder 14"/>
          <p:cNvSpPr>
            <a:spLocks noGrp="1"/>
          </p:cNvSpPr>
          <p:nvPr>
            <p:ph type="body" sz="quarter" idx="10" hasCustomPrompt="1"/>
          </p:nvPr>
        </p:nvSpPr>
        <p:spPr>
          <a:xfrm>
            <a:off x="459573" y="1034117"/>
            <a:ext cx="3768426" cy="1975087"/>
          </a:xfrm>
        </p:spPr>
        <p:txBody>
          <a:bodyPr/>
          <a:lstStyle>
            <a:lvl1pPr indent="-392847">
              <a:lnSpc>
                <a:spcPts val="1679"/>
              </a:lnSpc>
              <a:defRPr sz="1000" b="0" baseline="0">
                <a:solidFill>
                  <a:schemeClr val="bg1"/>
                </a:solidFill>
                <a:latin typeface="BentonSans Regular" panose="02000503000000020004" pitchFamily="2" charset="0"/>
              </a:defRPr>
            </a:lvl1pPr>
          </a:lstStyle>
          <a:p>
            <a:pPr lvl="0"/>
            <a:r>
              <a:rPr lang="en-US" dirty="0" smtClean="0">
                <a:latin typeface="BentonSans Book" panose="02000503000000020004" pitchFamily="2" charset="0"/>
              </a:rPr>
              <a:t>Type in your user‘s goal.</a:t>
            </a:r>
            <a:endParaRPr lang="en-US" dirty="0"/>
          </a:p>
        </p:txBody>
      </p:sp>
      <p:sp>
        <p:nvSpPr>
          <p:cNvPr id="16" name="Text Placeholder 14"/>
          <p:cNvSpPr>
            <a:spLocks noGrp="1"/>
          </p:cNvSpPr>
          <p:nvPr>
            <p:ph type="body" sz="quarter" idx="11" hasCustomPrompt="1"/>
          </p:nvPr>
        </p:nvSpPr>
        <p:spPr>
          <a:xfrm>
            <a:off x="4969059" y="1053165"/>
            <a:ext cx="3768426" cy="1975087"/>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smtClean="0">
                <a:latin typeface="BentonSans Book" panose="02000503000000020004" pitchFamily="2" charset="0"/>
              </a:rPr>
              <a:t>Type in the pre-condition.</a:t>
            </a:r>
            <a:endParaRPr lang="en-US" dirty="0"/>
          </a:p>
        </p:txBody>
      </p:sp>
      <p:sp>
        <p:nvSpPr>
          <p:cNvPr id="17" name="Text Placeholder 14"/>
          <p:cNvSpPr>
            <a:spLocks noGrp="1"/>
          </p:cNvSpPr>
          <p:nvPr>
            <p:ph type="body" sz="quarter" idx="12" hasCustomPrompt="1"/>
          </p:nvPr>
        </p:nvSpPr>
        <p:spPr>
          <a:xfrm>
            <a:off x="4967558" y="4338527"/>
            <a:ext cx="3764593" cy="1927472"/>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smtClean="0">
                <a:latin typeface="BentonSans Book" panose="02000503000000020004" pitchFamily="2" charset="0"/>
              </a:rPr>
              <a:t>Type in the post-condition.</a:t>
            </a:r>
            <a:endParaRPr lang="en-US" dirty="0"/>
          </a:p>
        </p:txBody>
      </p:sp>
      <p:sp>
        <p:nvSpPr>
          <p:cNvPr id="18" name="Text Placeholder 14"/>
          <p:cNvSpPr>
            <a:spLocks noGrp="1"/>
          </p:cNvSpPr>
          <p:nvPr>
            <p:ph type="body" sz="quarter" idx="13" hasCustomPrompt="1"/>
          </p:nvPr>
        </p:nvSpPr>
        <p:spPr>
          <a:xfrm>
            <a:off x="470937" y="4332179"/>
            <a:ext cx="3764593" cy="1927472"/>
          </a:xfrm>
        </p:spPr>
        <p:txBody>
          <a:bodyPr/>
          <a:lstStyle>
            <a:lvl1pPr indent="-392847">
              <a:lnSpc>
                <a:spcPts val="1679"/>
              </a:lnSpc>
              <a:defRPr sz="1000" b="0" baseline="0">
                <a:solidFill>
                  <a:srgbClr val="666666"/>
                </a:solidFill>
                <a:latin typeface="BentonSans Regular" panose="02000503000000020004" pitchFamily="2" charset="0"/>
              </a:defRPr>
            </a:lvl1pPr>
          </a:lstStyle>
          <a:p>
            <a:pPr lvl="0"/>
            <a:r>
              <a:rPr lang="en-US" dirty="0" smtClean="0">
                <a:latin typeface="BentonSans Book" panose="02000503000000020004" pitchFamily="2" charset="0"/>
              </a:rPr>
              <a:t>Type in the trigger.</a:t>
            </a:r>
            <a:endParaRPr lang="en-US" dirty="0"/>
          </a:p>
        </p:txBody>
      </p:sp>
    </p:spTree>
    <p:extLst>
      <p:ext uri="{BB962C8B-B14F-4D97-AF65-F5344CB8AC3E}">
        <p14:creationId xmlns:p14="http://schemas.microsoft.com/office/powerpoint/2010/main" val="834574783"/>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Blank">
    <p:spTree>
      <p:nvGrpSpPr>
        <p:cNvPr id="1" name=""/>
        <p:cNvGrpSpPr/>
        <p:nvPr/>
      </p:nvGrpSpPr>
      <p:grpSpPr>
        <a:xfrm>
          <a:off x="0" y="0"/>
          <a:ext cx="0" cy="0"/>
          <a:chOff x="0" y="0"/>
          <a:chExt cx="0" cy="0"/>
        </a:xfrm>
      </p:grpSpPr>
      <p:sp>
        <p:nvSpPr>
          <p:cNvPr id="3" name="TextBox 2"/>
          <p:cNvSpPr txBox="1"/>
          <p:nvPr userDrawn="1"/>
        </p:nvSpPr>
        <p:spPr>
          <a:xfrm>
            <a:off x="209608" y="491495"/>
            <a:ext cx="1817629"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smtClean="0">
                <a:solidFill>
                  <a:srgbClr val="666666"/>
                </a:solidFill>
                <a:latin typeface="BentonSans Book" panose="02000503000000020004" pitchFamily="2" charset="0"/>
                <a:ea typeface="Arial Unicode MS" pitchFamily="34" charset="-128"/>
                <a:cs typeface="Arial Unicode MS" pitchFamily="34" charset="-128"/>
              </a:rPr>
              <a:t>USER‘S GOAL</a:t>
            </a:r>
          </a:p>
        </p:txBody>
      </p:sp>
      <p:sp>
        <p:nvSpPr>
          <p:cNvPr id="4" name="Rounded Rectangle 3"/>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5" name="Rounded Rectangle 4"/>
          <p:cNvSpPr/>
          <p:nvPr userDrawn="1"/>
        </p:nvSpPr>
        <p:spPr bwMode="gray">
          <a:xfrm>
            <a:off x="0" y="2685279"/>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Rounded Rectangle 5"/>
          <p:cNvSpPr/>
          <p:nvPr userDrawn="1"/>
        </p:nvSpPr>
        <p:spPr bwMode="gray">
          <a:xfrm>
            <a:off x="0" y="4027993"/>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7" name="Rounded Rectangle 6"/>
          <p:cNvSpPr/>
          <p:nvPr userDrawn="1"/>
        </p:nvSpPr>
        <p:spPr bwMode="gray">
          <a:xfrm>
            <a:off x="-2" y="537071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9" name="TextBox 8"/>
          <p:cNvSpPr txBox="1"/>
          <p:nvPr userDrawn="1"/>
        </p:nvSpPr>
        <p:spPr>
          <a:xfrm>
            <a:off x="252459" y="1824689"/>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1</a:t>
            </a:r>
          </a:p>
        </p:txBody>
      </p:sp>
      <p:sp>
        <p:nvSpPr>
          <p:cNvPr id="10" name="TextBox 9"/>
          <p:cNvSpPr txBox="1"/>
          <p:nvPr userDrawn="1"/>
        </p:nvSpPr>
        <p:spPr>
          <a:xfrm>
            <a:off x="245316" y="3176926"/>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2</a:t>
            </a:r>
          </a:p>
        </p:txBody>
      </p:sp>
      <p:sp>
        <p:nvSpPr>
          <p:cNvPr id="11" name="TextBox 10"/>
          <p:cNvSpPr txBox="1"/>
          <p:nvPr userDrawn="1"/>
        </p:nvSpPr>
        <p:spPr>
          <a:xfrm>
            <a:off x="238175" y="4519491"/>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3</a:t>
            </a:r>
          </a:p>
        </p:txBody>
      </p:sp>
      <p:sp>
        <p:nvSpPr>
          <p:cNvPr id="12" name="TextBox 11"/>
          <p:cNvSpPr txBox="1"/>
          <p:nvPr userDrawn="1"/>
        </p:nvSpPr>
        <p:spPr>
          <a:xfrm>
            <a:off x="238175" y="5871728"/>
            <a:ext cx="254616" cy="307777"/>
          </a:xfrm>
          <a:prstGeom prst="rect">
            <a:avLst/>
          </a:prstGeom>
          <a:noFill/>
        </p:spPr>
        <p:txBody>
          <a:bodyPr wrap="square" lIns="0" tIns="0" rIns="0" bIns="0" rtlCol="0">
            <a:spAutoFit/>
          </a:bodyPr>
          <a:lstStyle/>
          <a:p>
            <a:pP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4</a:t>
            </a:r>
          </a:p>
        </p:txBody>
      </p:sp>
    </p:spTree>
    <p:extLst>
      <p:ext uri="{BB962C8B-B14F-4D97-AF65-F5344CB8AC3E}">
        <p14:creationId xmlns:p14="http://schemas.microsoft.com/office/powerpoint/2010/main" val="77922468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2" name="Rounded Rectangle 1"/>
          <p:cNvSpPr/>
          <p:nvPr userDrawn="1"/>
        </p:nvSpPr>
        <p:spPr bwMode="gray">
          <a:xfrm>
            <a:off x="1" y="0"/>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3" name="Rounded Rectangle 2"/>
          <p:cNvSpPr/>
          <p:nvPr userDrawn="1"/>
        </p:nvSpPr>
        <p:spPr bwMode="gray">
          <a:xfrm>
            <a:off x="-2" y="134271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4" name="Rounded Rectangle 3"/>
          <p:cNvSpPr/>
          <p:nvPr userDrawn="1"/>
        </p:nvSpPr>
        <p:spPr bwMode="gray">
          <a:xfrm>
            <a:off x="0" y="2686028"/>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6" name="TextBox 5"/>
          <p:cNvSpPr txBox="1"/>
          <p:nvPr userDrawn="1"/>
        </p:nvSpPr>
        <p:spPr>
          <a:xfrm>
            <a:off x="123904" y="1824689"/>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6</a:t>
            </a:r>
          </a:p>
        </p:txBody>
      </p:sp>
      <p:sp>
        <p:nvSpPr>
          <p:cNvPr id="7" name="TextBox 6"/>
          <p:cNvSpPr txBox="1"/>
          <p:nvPr userDrawn="1"/>
        </p:nvSpPr>
        <p:spPr>
          <a:xfrm>
            <a:off x="109621" y="3176926"/>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7</a:t>
            </a:r>
          </a:p>
        </p:txBody>
      </p:sp>
      <p:sp>
        <p:nvSpPr>
          <p:cNvPr id="9" name="TextBox 8"/>
          <p:cNvSpPr txBox="1"/>
          <p:nvPr userDrawn="1"/>
        </p:nvSpPr>
        <p:spPr>
          <a:xfrm>
            <a:off x="109621" y="481975"/>
            <a:ext cx="254616" cy="307777"/>
          </a:xfrm>
          <a:prstGeom prst="rect">
            <a:avLst/>
          </a:prstGeom>
          <a:noFill/>
        </p:spPr>
        <p:txBody>
          <a:bodyPr wrap="square" lIns="0" tIns="0" rIns="0" bIns="0" rtlCol="0">
            <a:spAutoFit/>
          </a:bodyPr>
          <a:lstStyle/>
          <a:p>
            <a:pPr algn="r"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5</a:t>
            </a:r>
          </a:p>
        </p:txBody>
      </p:sp>
      <p:sp>
        <p:nvSpPr>
          <p:cNvPr id="14" name="Rounded Rectangle 13"/>
          <p:cNvSpPr/>
          <p:nvPr userDrawn="1"/>
        </p:nvSpPr>
        <p:spPr bwMode="gray">
          <a:xfrm>
            <a:off x="1" y="4029342"/>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5" name="Rounded Rectangle 14"/>
          <p:cNvSpPr/>
          <p:nvPr userDrawn="1"/>
        </p:nvSpPr>
        <p:spPr bwMode="gray">
          <a:xfrm>
            <a:off x="-3" y="5372444"/>
            <a:ext cx="9144000" cy="1333191"/>
          </a:xfrm>
          <a:prstGeom prst="roundRect">
            <a:avLst>
              <a:gd name="adj" fmla="val 781"/>
            </a:avLst>
          </a:prstGeom>
          <a:solidFill>
            <a:schemeClr val="bg1">
              <a:lumMod val="95000"/>
            </a:schemeClr>
          </a:solidFill>
          <a:ln w="6350" algn="ctr">
            <a:noFill/>
            <a:miter lim="800000"/>
            <a:headEnd/>
            <a:tailEnd/>
          </a:ln>
        </p:spPr>
        <p:txBody>
          <a:bodyPr lIns="75547" tIns="60437" rIns="75547" bIns="60437" rtlCol="0" anchor="ctr"/>
          <a:lstStyle/>
          <a:p>
            <a:pPr marR="0" algn="ctr" defTabSz="767562" eaLnBrk="1" fontAlgn="base" latinLnBrk="0" hangingPunct="1">
              <a:lnSpc>
                <a:spcPct val="100000"/>
              </a:lnSpc>
              <a:spcBef>
                <a:spcPct val="50000"/>
              </a:spcBef>
              <a:spcAft>
                <a:spcPct val="0"/>
              </a:spcAft>
              <a:buClr>
                <a:srgbClr val="F0AB00"/>
              </a:buClr>
              <a:buSzPct val="80000"/>
              <a:tabLst/>
            </a:pPr>
            <a:endParaRPr kumimoji="0" lang="en-US" sz="1700" b="0" i="0" u="none" strike="noStrike" kern="0" cap="none" spc="0" normalizeH="0" baseline="0" noProof="0" dirty="0" err="1" smtClean="0">
              <a:ln>
                <a:noFill/>
              </a:ln>
              <a:effectLst/>
              <a:uLnTx/>
              <a:uFillTx/>
              <a:ea typeface="Arial Unicode MS" pitchFamily="34" charset="-128"/>
              <a:cs typeface="Arial Unicode MS" pitchFamily="34" charset="-128"/>
            </a:endParaRPr>
          </a:p>
        </p:txBody>
      </p:sp>
      <p:sp>
        <p:nvSpPr>
          <p:cNvPr id="16" name="TextBox 15"/>
          <p:cNvSpPr txBox="1"/>
          <p:nvPr userDrawn="1"/>
        </p:nvSpPr>
        <p:spPr>
          <a:xfrm>
            <a:off x="236929" y="4511317"/>
            <a:ext cx="254616" cy="307777"/>
          </a:xfrm>
          <a:prstGeom prst="rect">
            <a:avLst/>
          </a:prstGeom>
          <a:noFill/>
        </p:spPr>
        <p:txBody>
          <a:bodyPr wrap="square" lIns="0" tIns="0" rIns="0" bIns="0" rtlCol="0">
            <a:spAutoFit/>
          </a:bodyPr>
          <a:lstStyle/>
          <a:p>
            <a:pPr algn="l"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8</a:t>
            </a:r>
          </a:p>
        </p:txBody>
      </p:sp>
      <p:sp>
        <p:nvSpPr>
          <p:cNvPr id="17" name="TextBox 16"/>
          <p:cNvSpPr txBox="1"/>
          <p:nvPr userDrawn="1"/>
        </p:nvSpPr>
        <p:spPr>
          <a:xfrm>
            <a:off x="251212" y="5854419"/>
            <a:ext cx="254616" cy="307777"/>
          </a:xfrm>
          <a:prstGeom prst="rect">
            <a:avLst/>
          </a:prstGeom>
          <a:noFill/>
        </p:spPr>
        <p:txBody>
          <a:bodyPr wrap="square" lIns="0" tIns="0" rIns="0" bIns="0" rtlCol="0">
            <a:spAutoFit/>
          </a:bodyPr>
          <a:lstStyle/>
          <a:p>
            <a:pPr algn="l" fontAlgn="base">
              <a:spcBef>
                <a:spcPts val="504"/>
              </a:spcBef>
              <a:spcAft>
                <a:spcPct val="0"/>
              </a:spcAft>
              <a:buClr>
                <a:srgbClr val="F0AB00"/>
              </a:buClr>
              <a:buSzPct val="80000"/>
            </a:pPr>
            <a:r>
              <a:rPr lang="en-US" sz="2000" kern="0" dirty="0" smtClean="0">
                <a:solidFill>
                  <a:srgbClr val="666666"/>
                </a:solidFill>
                <a:latin typeface="BentonSans Light" panose="02000503000000020004" pitchFamily="2" charset="0"/>
                <a:ea typeface="Arial Unicode MS" pitchFamily="34" charset="-128"/>
                <a:cs typeface="Arial Unicode MS" pitchFamily="34" charset="-128"/>
              </a:rPr>
              <a:t>9</a:t>
            </a:r>
          </a:p>
        </p:txBody>
      </p:sp>
    </p:spTree>
    <p:extLst>
      <p:ext uri="{BB962C8B-B14F-4D97-AF65-F5344CB8AC3E}">
        <p14:creationId xmlns:p14="http://schemas.microsoft.com/office/powerpoint/2010/main" val="86591670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242937" y="324004"/>
            <a:ext cx="8656646" cy="756000"/>
          </a:xfrm>
          <a:prstGeom prst="rect">
            <a:avLst/>
          </a:prstGeom>
        </p:spPr>
        <p:txBody>
          <a:bodyPr vert="horz" lIns="0" tIns="0" rIns="0" bIns="0" rtlCol="0" anchor="ctr" anchorCtr="0">
            <a:noAutofit/>
          </a:bodyPr>
          <a:lstStyle/>
          <a:p>
            <a:r>
              <a:rPr lang="en-US" noProof="0" dirty="0" smtClean="0"/>
              <a:t>Insert page title</a:t>
            </a:r>
            <a:endParaRPr lang="en-US" noProof="0" dirty="0"/>
          </a:p>
        </p:txBody>
      </p:sp>
      <p:sp>
        <p:nvSpPr>
          <p:cNvPr id="3" name="Text Placeholder 2"/>
          <p:cNvSpPr>
            <a:spLocks noGrp="1"/>
          </p:cNvSpPr>
          <p:nvPr>
            <p:ph type="body" idx="1"/>
          </p:nvPr>
        </p:nvSpPr>
        <p:spPr bwMode="gray">
          <a:xfrm>
            <a:off x="242937" y="1690689"/>
            <a:ext cx="8656646" cy="4391025"/>
          </a:xfrm>
          <a:prstGeom prst="rect">
            <a:avLst/>
          </a:prstGeom>
        </p:spPr>
        <p:txBody>
          <a:bodyPr vert="horz" lIns="0" tIns="0" rIns="0" bIns="0" rtlCol="0">
            <a:noAutofit/>
          </a:bodyPr>
          <a:lstStyle/>
          <a:p>
            <a:pPr lvl="0"/>
            <a:r>
              <a:rPr lang="en-US" noProof="0" dirty="0" smtClean="0"/>
              <a:t>First level</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US" noProof="0" dirty="0"/>
          </a:p>
        </p:txBody>
      </p:sp>
      <p:cxnSp>
        <p:nvCxnSpPr>
          <p:cNvPr id="8" name="Straight Connector 7"/>
          <p:cNvCxnSpPr/>
          <p:nvPr/>
        </p:nvCxnSpPr>
        <p:spPr>
          <a:xfrm>
            <a:off x="242937" y="1231200"/>
            <a:ext cx="8656646"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bwMode="black">
          <a:xfrm>
            <a:off x="242938" y="6620811"/>
            <a:ext cx="3065485" cy="123111"/>
          </a:xfrm>
          <a:prstGeom prst="rect">
            <a:avLst/>
          </a:prstGeom>
          <a:noFill/>
        </p:spPr>
        <p:txBody>
          <a:bodyPr wrap="none" lIns="71975" tIns="0" rIns="0" bIns="0" rtlCol="0">
            <a:spAutoFit/>
          </a:bodyPr>
          <a:lstStyle/>
          <a:p>
            <a:pPr marL="133306" indent="-133306" algn="l">
              <a:buClr>
                <a:schemeClr val="bg1"/>
              </a:buClr>
              <a:buFont typeface="Arial" pitchFamily="34" charset="0"/>
              <a:buChar char="©"/>
              <a:tabLst/>
            </a:pPr>
            <a:r>
              <a:rPr lang="en-US" sz="800" noProof="0" dirty="0" smtClean="0">
                <a:solidFill>
                  <a:schemeClr val="bg1"/>
                </a:solidFill>
              </a:rPr>
              <a:t>2014 SAP AG or an SAP affiliate company. All rights reserved.</a:t>
            </a:r>
          </a:p>
        </p:txBody>
      </p:sp>
      <p:sp>
        <p:nvSpPr>
          <p:cNvPr id="34" name="TextBox 33"/>
          <p:cNvSpPr txBox="1"/>
          <p:nvPr/>
        </p:nvSpPr>
        <p:spPr bwMode="black">
          <a:xfrm>
            <a:off x="8701085" y="6620811"/>
            <a:ext cx="197712" cy="123111"/>
          </a:xfrm>
          <a:prstGeom prst="rect">
            <a:avLst/>
          </a:prstGeom>
          <a:noFill/>
        </p:spPr>
        <p:txBody>
          <a:bodyPr wrap="none" lIns="0" tIns="0" rIns="71975" bIns="0" rtlCol="0">
            <a:spAutoFit/>
          </a:bodyPr>
          <a:lstStyle/>
          <a:p>
            <a:pPr marL="93632" indent="-93632" algn="r">
              <a:buClr>
                <a:schemeClr val="accent2"/>
              </a:buClr>
              <a:buFont typeface="Arial" pitchFamily="34" charset="0"/>
              <a:buNone/>
            </a:pPr>
            <a:fld id="{0BDC132A-5C91-4078-9777-31DA19A62E0A}" type="slidenum">
              <a:rPr lang="en-US" sz="800" baseline="0" noProof="0" smtClean="0">
                <a:solidFill>
                  <a:srgbClr val="666666"/>
                </a:solidFill>
              </a:rPr>
              <a:pPr marL="93632" indent="-93632" algn="r">
                <a:buClr>
                  <a:schemeClr val="accent2"/>
                </a:buClr>
                <a:buFont typeface="Arial" pitchFamily="34" charset="0"/>
                <a:buNone/>
              </a:pPr>
              <a:t>‹#›</a:t>
            </a:fld>
            <a:endParaRPr lang="en-US" sz="800" noProof="0" dirty="0" smtClean="0">
              <a:solidFill>
                <a:srgbClr val="666666"/>
              </a:solidFill>
            </a:endParaRPr>
          </a:p>
        </p:txBody>
      </p:sp>
    </p:spTree>
    <p:extLst>
      <p:ext uri="{BB962C8B-B14F-4D97-AF65-F5344CB8AC3E}">
        <p14:creationId xmlns:p14="http://schemas.microsoft.com/office/powerpoint/2010/main" val="35308835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07" r:id="rId17"/>
    <p:sldLayoutId id="2147483709" r:id="rId18"/>
    <p:sldLayoutId id="2147483708" r:id="rId19"/>
    <p:sldLayoutId id="2147483689" r:id="rId20"/>
    <p:sldLayoutId id="2147483702" r:id="rId21"/>
    <p:sldLayoutId id="2147483684" r:id="rId22"/>
    <p:sldLayoutId id="2147483687" r:id="rId23"/>
    <p:sldLayoutId id="2147483710" r:id="rId24"/>
    <p:sldLayoutId id="2147483688" r:id="rId25"/>
    <p:sldLayoutId id="2147483703" r:id="rId26"/>
    <p:sldLayoutId id="2147483685" r:id="rId27"/>
    <p:sldLayoutId id="2147483674" r:id="rId28"/>
    <p:sldLayoutId id="2147483705" r:id="rId29"/>
    <p:sldLayoutId id="2147483729" r:id="rId30"/>
    <p:sldLayoutId id="2147483730" r:id="rId31"/>
  </p:sldLayoutIdLst>
  <p:timing>
    <p:tnLst>
      <p:par>
        <p:cTn id="1" dur="indefinite" restart="never" nodeType="tmRoot"/>
      </p:par>
    </p:tnLst>
  </p:timing>
  <p:hf hdr="0" ftr="0" dt="0"/>
  <p:txStyles>
    <p:titleStyle>
      <a:lvl1pPr algn="l" defTabSz="914091" rtl="0" eaLnBrk="1" latinLnBrk="0" hangingPunct="1">
        <a:spcBef>
          <a:spcPct val="0"/>
        </a:spcBef>
        <a:buNone/>
        <a:defRPr sz="2400" b="1" kern="1200">
          <a:solidFill>
            <a:schemeClr val="accent2"/>
          </a:solidFill>
          <a:latin typeface="+mj-lt"/>
          <a:ea typeface="+mj-ea"/>
          <a:cs typeface="+mj-cs"/>
        </a:defRPr>
      </a:lvl1pPr>
    </p:titleStyle>
    <p:body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091" rtl="0" eaLnBrk="1" latinLnBrk="0" hangingPunct="1">
        <a:defRPr sz="1800" kern="1200">
          <a:solidFill>
            <a:schemeClr val="tx1"/>
          </a:solidFill>
          <a:latin typeface="+mn-lt"/>
          <a:ea typeface="+mn-ea"/>
          <a:cs typeface="+mn-cs"/>
        </a:defRPr>
      </a:lvl1pPr>
      <a:lvl2pPr marL="457045" algn="l" defTabSz="914091" rtl="0" eaLnBrk="1" latinLnBrk="0" hangingPunct="1">
        <a:defRPr sz="1800" kern="1200">
          <a:solidFill>
            <a:schemeClr val="tx1"/>
          </a:solidFill>
          <a:latin typeface="+mn-lt"/>
          <a:ea typeface="+mn-ea"/>
          <a:cs typeface="+mn-cs"/>
        </a:defRPr>
      </a:lvl2pPr>
      <a:lvl3pPr marL="914091" algn="l" defTabSz="914091" rtl="0" eaLnBrk="1" latinLnBrk="0" hangingPunct="1">
        <a:defRPr sz="1800" kern="1200">
          <a:solidFill>
            <a:schemeClr val="tx1"/>
          </a:solidFill>
          <a:latin typeface="+mn-lt"/>
          <a:ea typeface="+mn-ea"/>
          <a:cs typeface="+mn-cs"/>
        </a:defRPr>
      </a:lvl3pPr>
      <a:lvl4pPr marL="1371136" algn="l" defTabSz="914091" rtl="0" eaLnBrk="1" latinLnBrk="0" hangingPunct="1">
        <a:defRPr sz="1800" kern="1200">
          <a:solidFill>
            <a:schemeClr val="tx1"/>
          </a:solidFill>
          <a:latin typeface="+mn-lt"/>
          <a:ea typeface="+mn-ea"/>
          <a:cs typeface="+mn-cs"/>
        </a:defRPr>
      </a:lvl4pPr>
      <a:lvl5pPr marL="1828181" algn="l" defTabSz="914091" rtl="0" eaLnBrk="1" latinLnBrk="0" hangingPunct="1">
        <a:defRPr sz="1800" kern="1200">
          <a:solidFill>
            <a:schemeClr val="tx1"/>
          </a:solidFill>
          <a:latin typeface="+mn-lt"/>
          <a:ea typeface="+mn-ea"/>
          <a:cs typeface="+mn-cs"/>
        </a:defRPr>
      </a:lvl5pPr>
      <a:lvl6pPr marL="2285226" algn="l" defTabSz="914091" rtl="0" eaLnBrk="1" latinLnBrk="0" hangingPunct="1">
        <a:defRPr sz="1800" kern="1200">
          <a:solidFill>
            <a:schemeClr val="tx1"/>
          </a:solidFill>
          <a:latin typeface="+mn-lt"/>
          <a:ea typeface="+mn-ea"/>
          <a:cs typeface="+mn-cs"/>
        </a:defRPr>
      </a:lvl6pPr>
      <a:lvl7pPr marL="2742272" algn="l" defTabSz="914091" rtl="0" eaLnBrk="1" latinLnBrk="0" hangingPunct="1">
        <a:defRPr sz="1800" kern="1200">
          <a:solidFill>
            <a:schemeClr val="tx1"/>
          </a:solidFill>
          <a:latin typeface="+mn-lt"/>
          <a:ea typeface="+mn-ea"/>
          <a:cs typeface="+mn-cs"/>
        </a:defRPr>
      </a:lvl7pPr>
      <a:lvl8pPr marL="3199317" algn="l" defTabSz="914091" rtl="0" eaLnBrk="1" latinLnBrk="0" hangingPunct="1">
        <a:defRPr sz="1800" kern="1200">
          <a:solidFill>
            <a:schemeClr val="tx1"/>
          </a:solidFill>
          <a:latin typeface="+mn-lt"/>
          <a:ea typeface="+mn-ea"/>
          <a:cs typeface="+mn-cs"/>
        </a:defRPr>
      </a:lvl8pPr>
      <a:lvl9pPr marL="3656362" algn="l" defTabSz="9140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12.xml"/><Relationship Id="rId7" Type="http://schemas.openxmlformats.org/officeDocument/2006/relationships/slide" Target="slide21.xml"/><Relationship Id="rId2" Type="http://schemas.openxmlformats.org/officeDocument/2006/relationships/slide" Target="slide9.xml"/><Relationship Id="rId1" Type="http://schemas.openxmlformats.org/officeDocument/2006/relationships/slideLayout" Target="../slideLayouts/slideLayout3.xml"/><Relationship Id="rId6" Type="http://schemas.openxmlformats.org/officeDocument/2006/relationships/slide" Target="slide19.xml"/><Relationship Id="rId5" Type="http://schemas.openxmlformats.org/officeDocument/2006/relationships/slide" Target="slide17.xml"/><Relationship Id="rId10" Type="http://schemas.openxmlformats.org/officeDocument/2006/relationships/slide" Target="slide25.xml"/><Relationship Id="rId4" Type="http://schemas.openxmlformats.org/officeDocument/2006/relationships/slide" Target="slide15.xml"/><Relationship Id="rId9" Type="http://schemas.openxmlformats.org/officeDocument/2006/relationships/slide" Target="slide26.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30.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35.xml"/><Relationship Id="rId7" Type="http://schemas.openxmlformats.org/officeDocument/2006/relationships/slide" Target="slide39.xml"/><Relationship Id="rId12" Type="http://schemas.openxmlformats.org/officeDocument/2006/relationships/slide" Target="slide53.xml"/><Relationship Id="rId2" Type="http://schemas.openxmlformats.org/officeDocument/2006/relationships/slide" Target="slide32.xml"/><Relationship Id="rId1" Type="http://schemas.openxmlformats.org/officeDocument/2006/relationships/slideLayout" Target="../slideLayouts/slideLayout3.xml"/><Relationship Id="rId6" Type="http://schemas.openxmlformats.org/officeDocument/2006/relationships/slide" Target="slide38.xml"/><Relationship Id="rId11" Type="http://schemas.openxmlformats.org/officeDocument/2006/relationships/slide" Target="slide52.xml"/><Relationship Id="rId5" Type="http://schemas.openxmlformats.org/officeDocument/2006/relationships/slide" Target="slide36.xml"/><Relationship Id="rId10" Type="http://schemas.openxmlformats.org/officeDocument/2006/relationships/slide" Target="slide51.xml"/><Relationship Id="rId4" Type="http://schemas.openxmlformats.org/officeDocument/2006/relationships/slide" Target="slide27.xml"/><Relationship Id="rId9" Type="http://schemas.openxmlformats.org/officeDocument/2006/relationships/slide" Target="slide48.xml"/></Relationships>
</file>

<file path=ppt/slides/_rels/slide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4.png"/><Relationship Id="rId1" Type="http://schemas.openxmlformats.org/officeDocument/2006/relationships/slideLayout" Target="../slideLayouts/slideLayout16.xml"/><Relationship Id="rId5" Type="http://schemas.openxmlformats.org/officeDocument/2006/relationships/image" Target="../media/image5.png"/><Relationship Id="rId4" Type="http://schemas.openxmlformats.org/officeDocument/2006/relationships/image" Target="../media/image1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30.xml"/><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8" Type="http://schemas.openxmlformats.org/officeDocument/2006/relationships/slide" Target="slide76.xml"/><Relationship Id="rId3" Type="http://schemas.openxmlformats.org/officeDocument/2006/relationships/slide" Target="slide66.xml"/><Relationship Id="rId7" Type="http://schemas.openxmlformats.org/officeDocument/2006/relationships/slide" Target="slide75.xml"/><Relationship Id="rId12" Type="http://schemas.openxmlformats.org/officeDocument/2006/relationships/slide" Target="slide86.xml"/><Relationship Id="rId2" Type="http://schemas.openxmlformats.org/officeDocument/2006/relationships/slide" Target="slide59.xml"/><Relationship Id="rId1" Type="http://schemas.openxmlformats.org/officeDocument/2006/relationships/slideLayout" Target="../slideLayouts/slideLayout3.xml"/><Relationship Id="rId6" Type="http://schemas.openxmlformats.org/officeDocument/2006/relationships/slide" Target="slide64.xml"/><Relationship Id="rId11" Type="http://schemas.openxmlformats.org/officeDocument/2006/relationships/slide" Target="slide85.xml"/><Relationship Id="rId5" Type="http://schemas.openxmlformats.org/officeDocument/2006/relationships/slide" Target="slide63.xml"/><Relationship Id="rId10" Type="http://schemas.openxmlformats.org/officeDocument/2006/relationships/slide" Target="slide82.xml"/><Relationship Id="rId4" Type="http://schemas.openxmlformats.org/officeDocument/2006/relationships/slide" Target="slide65.xml"/><Relationship Id="rId9" Type="http://schemas.openxmlformats.org/officeDocument/2006/relationships/slide" Target="slide8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slide" Target="slide87.xml"/><Relationship Id="rId2" Type="http://schemas.openxmlformats.org/officeDocument/2006/relationships/slide" Target="slide58.xml"/><Relationship Id="rId1" Type="http://schemas.openxmlformats.org/officeDocument/2006/relationships/slideLayout" Target="../slideLayouts/slideLayout3.xml"/><Relationship Id="rId5" Type="http://schemas.openxmlformats.org/officeDocument/2006/relationships/slide" Target="slide89.xml"/><Relationship Id="rId4" Type="http://schemas.openxmlformats.org/officeDocument/2006/relationships/slide" Target="slide8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5.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6" name="Picture 5" descr="SAP_grad_R_pref.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617" y="6081715"/>
            <a:ext cx="916953" cy="454025"/>
          </a:xfrm>
          <a:prstGeom prst="rect">
            <a:avLst/>
          </a:prstGeom>
        </p:spPr>
      </p:pic>
      <p:sp>
        <p:nvSpPr>
          <p:cNvPr id="2" name="Title 1"/>
          <p:cNvSpPr>
            <a:spLocks noGrp="1"/>
          </p:cNvSpPr>
          <p:nvPr>
            <p:ph type="title" idx="4294967295"/>
          </p:nvPr>
        </p:nvSpPr>
        <p:spPr>
          <a:xfrm>
            <a:off x="183744" y="323850"/>
            <a:ext cx="8096656" cy="738188"/>
          </a:xfrm>
        </p:spPr>
        <p:txBody>
          <a:bodyPr/>
          <a:lstStyle/>
          <a:p>
            <a:r>
              <a:rPr lang="en-US" sz="4000" dirty="0" smtClean="0">
                <a:latin typeface="BentonSans Light" panose="02000503000000020004" pitchFamily="2" charset="0"/>
              </a:rPr>
              <a:t>Prototyping Kit</a:t>
            </a:r>
            <a:endParaRPr lang="en-US" sz="4000" dirty="0">
              <a:latin typeface="BentonSans Light" panose="02000503000000020004" pitchFamily="2" charset="0"/>
            </a:endParaRPr>
          </a:p>
        </p:txBody>
      </p:sp>
      <p:sp>
        <p:nvSpPr>
          <p:cNvPr id="3" name="Subtitle 2"/>
          <p:cNvSpPr>
            <a:spLocks noGrp="1"/>
          </p:cNvSpPr>
          <p:nvPr>
            <p:ph type="subTitle" idx="4294967295"/>
          </p:nvPr>
        </p:nvSpPr>
        <p:spPr>
          <a:xfrm>
            <a:off x="158037" y="1498463"/>
            <a:ext cx="6838950" cy="492125"/>
          </a:xfrm>
        </p:spPr>
        <p:txBody>
          <a:bodyPr/>
          <a:lstStyle/>
          <a:p>
            <a:r>
              <a:rPr lang="en-US" dirty="0" smtClean="0">
                <a:solidFill>
                  <a:srgbClr val="666666"/>
                </a:solidFill>
                <a:latin typeface="BentonSans Light" panose="02000503000000020004" pitchFamily="2" charset="0"/>
              </a:rPr>
              <a:t>SAP </a:t>
            </a:r>
            <a:r>
              <a:rPr lang="en-US" dirty="0" err="1" smtClean="0">
                <a:solidFill>
                  <a:srgbClr val="666666"/>
                </a:solidFill>
                <a:latin typeface="BentonSans Light" panose="02000503000000020004" pitchFamily="2" charset="0"/>
              </a:rPr>
              <a:t>Fiori</a:t>
            </a:r>
            <a:endParaRPr lang="en-US" dirty="0" smtClean="0">
              <a:solidFill>
                <a:srgbClr val="666666"/>
              </a:solidFill>
              <a:latin typeface="BentonSans Light" panose="02000503000000020004" pitchFamily="2" charset="0"/>
            </a:endParaRPr>
          </a:p>
        </p:txBody>
      </p:sp>
      <p:sp>
        <p:nvSpPr>
          <p:cNvPr id="8" name="ConfidentialFlag"/>
          <p:cNvSpPr txBox="1"/>
          <p:nvPr/>
        </p:nvSpPr>
        <p:spPr>
          <a:xfrm>
            <a:off x="183744" y="1867478"/>
            <a:ext cx="694789" cy="246221"/>
          </a:xfrm>
          <a:prstGeom prst="rect">
            <a:avLst/>
          </a:prstGeom>
          <a:noFill/>
        </p:spPr>
        <p:txBody>
          <a:bodyPr vert="horz" wrap="square" lIns="0" tIns="0" rIns="0" bIns="0" rtlCol="0" anchor="b">
            <a:spAutoFit/>
          </a:bodyPr>
          <a:lstStyle/>
          <a:p>
            <a:pPr algn="r" fontAlgn="base">
              <a:spcBef>
                <a:spcPct val="50000"/>
              </a:spcBef>
              <a:spcAft>
                <a:spcPct val="0"/>
              </a:spcAft>
              <a:buClr>
                <a:srgbClr val="F0AB00"/>
              </a:buClr>
              <a:buSzPct val="80000"/>
            </a:pPr>
            <a:endParaRPr lang="en-US" sz="1600" kern="0" dirty="0">
              <a:solidFill>
                <a:srgbClr val="000000"/>
              </a:solidFill>
              <a:ea typeface="Arial Unicode MS" pitchFamily="34" charset="-128"/>
              <a:cs typeface="Arial Unicode MS" pitchFamily="34" charset="-128"/>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bwMode="gray">
          <a:xfrm>
            <a:off x="-952500" y="423334"/>
            <a:ext cx="10985500" cy="6434666"/>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0" name="Rectangle 129"/>
          <p:cNvSpPr/>
          <p:nvPr/>
        </p:nvSpPr>
        <p:spPr>
          <a:xfrm>
            <a:off x="-939800" y="0"/>
            <a:ext cx="10985500" cy="423865"/>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p:nvPr/>
        </p:nvCxnSpPr>
        <p:spPr>
          <a:xfrm>
            <a:off x="2083"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54"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4" name="Straight Connector 133"/>
          <p:cNvCxnSpPr/>
          <p:nvPr/>
        </p:nvCxnSpPr>
        <p:spPr>
          <a:xfrm>
            <a:off x="-425947"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35" name="TextBox 134"/>
          <p:cNvSpPr txBox="1"/>
          <p:nvPr/>
        </p:nvSpPr>
        <p:spPr>
          <a:xfrm>
            <a:off x="-848816"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sp>
        <p:nvSpPr>
          <p:cNvPr id="136" name="Rectangle 135"/>
          <p:cNvSpPr/>
          <p:nvPr/>
        </p:nvSpPr>
        <p:spPr>
          <a:xfrm>
            <a:off x="-952500" y="-45718"/>
            <a:ext cx="11023600"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8" name="Group 137"/>
          <p:cNvGrpSpPr/>
          <p:nvPr/>
        </p:nvGrpSpPr>
        <p:grpSpPr>
          <a:xfrm>
            <a:off x="-7620" y="427096"/>
            <a:ext cx="9151622" cy="6434138"/>
            <a:chOff x="-7620" y="427096"/>
            <a:chExt cx="9151622" cy="6434138"/>
          </a:xfrm>
        </p:grpSpPr>
        <p:grpSp>
          <p:nvGrpSpPr>
            <p:cNvPr id="139" name="Group 138"/>
            <p:cNvGrpSpPr/>
            <p:nvPr/>
          </p:nvGrpSpPr>
          <p:grpSpPr>
            <a:xfrm>
              <a:off x="2" y="4369395"/>
              <a:ext cx="2683931" cy="1154570"/>
              <a:chOff x="-3009900" y="706614"/>
              <a:chExt cx="2860676" cy="1154570"/>
            </a:xfrm>
          </p:grpSpPr>
          <p:sp>
            <p:nvSpPr>
              <p:cNvPr id="249" name="Rectangle 24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50" name="TextBox 24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4</a:t>
                </a:r>
                <a:endParaRPr lang="en-US" sz="1300" dirty="0">
                  <a:latin typeface="Arial" pitchFamily="34" charset="0"/>
                  <a:ea typeface="Open Sans Semibold" pitchFamily="34" charset="0"/>
                  <a:cs typeface="Arial" pitchFamily="34" charset="0"/>
                </a:endParaRPr>
              </a:p>
            </p:txBody>
          </p:sp>
          <p:sp>
            <p:nvSpPr>
              <p:cNvPr id="251" name="TextBox 25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52" name="TextBox 25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53" name="TextBox 25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54" name="TextBox 25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5" name="Straight Connector 25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0" name="Group 139"/>
            <p:cNvGrpSpPr/>
            <p:nvPr/>
          </p:nvGrpSpPr>
          <p:grpSpPr>
            <a:xfrm>
              <a:off x="2" y="3355935"/>
              <a:ext cx="2679698" cy="1154570"/>
              <a:chOff x="-3009900" y="706614"/>
              <a:chExt cx="2860676" cy="1154570"/>
            </a:xfrm>
          </p:grpSpPr>
          <p:sp>
            <p:nvSpPr>
              <p:cNvPr id="242" name="Rectangle 241"/>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43" name="TextBox 242"/>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3</a:t>
                </a:r>
                <a:endParaRPr lang="en-US" sz="1300" dirty="0">
                  <a:latin typeface="Arial" pitchFamily="34" charset="0"/>
                  <a:ea typeface="Open Sans Semibold" pitchFamily="34" charset="0"/>
                  <a:cs typeface="Arial" pitchFamily="34" charset="0"/>
                </a:endParaRPr>
              </a:p>
            </p:txBody>
          </p:sp>
          <p:sp>
            <p:nvSpPr>
              <p:cNvPr id="244" name="TextBox 243"/>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245" name="TextBox 244"/>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46" name="TextBox 245"/>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247" name="TextBox 246"/>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248" name="Straight Connector 247"/>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41" name="Group 140"/>
            <p:cNvGrpSpPr/>
            <p:nvPr/>
          </p:nvGrpSpPr>
          <p:grpSpPr>
            <a:xfrm>
              <a:off x="2" y="1274820"/>
              <a:ext cx="2679698" cy="1013460"/>
              <a:chOff x="-3009900" y="847724"/>
              <a:chExt cx="2860676" cy="1013460"/>
            </a:xfrm>
          </p:grpSpPr>
          <p:sp>
            <p:nvSpPr>
              <p:cNvPr id="235" name="Rectangle 2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36" name="TextBox 2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1</a:t>
                </a:r>
                <a:endParaRPr lang="en-US" sz="1300" dirty="0">
                  <a:latin typeface="Arial" pitchFamily="34" charset="0"/>
                  <a:ea typeface="Open Sans Semibold" pitchFamily="34" charset="0"/>
                  <a:cs typeface="Arial" pitchFamily="34" charset="0"/>
                </a:endParaRPr>
              </a:p>
            </p:txBody>
          </p:sp>
          <p:sp>
            <p:nvSpPr>
              <p:cNvPr id="237" name="TextBox 2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238" name="TextBox 2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9" name="TextBox 2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240" name="TextBox 2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241" name="Straight Connector 2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142" name="Group 141"/>
            <p:cNvGrpSpPr/>
            <p:nvPr/>
          </p:nvGrpSpPr>
          <p:grpSpPr>
            <a:xfrm>
              <a:off x="2" y="850960"/>
              <a:ext cx="2860676" cy="423863"/>
              <a:chOff x="2" y="423863"/>
              <a:chExt cx="2860676" cy="423863"/>
            </a:xfrm>
          </p:grpSpPr>
          <p:sp>
            <p:nvSpPr>
              <p:cNvPr id="231" name="Rectangle 230"/>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2" name="Straight Connector 231"/>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3" name="TextBox 232"/>
              <p:cNvSpPr txBox="1"/>
              <p:nvPr/>
            </p:nvSpPr>
            <p:spPr>
              <a:xfrm>
                <a:off x="2149795"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234" name="TextBox 233"/>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143" name="Group 142"/>
            <p:cNvGrpSpPr/>
            <p:nvPr/>
          </p:nvGrpSpPr>
          <p:grpSpPr>
            <a:xfrm>
              <a:off x="0" y="427096"/>
              <a:ext cx="9144002" cy="429576"/>
              <a:chOff x="0" y="427096"/>
              <a:chExt cx="9144002" cy="429576"/>
            </a:xfrm>
          </p:grpSpPr>
          <p:sp>
            <p:nvSpPr>
              <p:cNvPr id="222" name="Rectangle 221"/>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3" name="Group 222"/>
              <p:cNvGrpSpPr/>
              <p:nvPr/>
            </p:nvGrpSpPr>
            <p:grpSpPr>
              <a:xfrm>
                <a:off x="0" y="427096"/>
                <a:ext cx="9144000" cy="423863"/>
                <a:chOff x="395536" y="-1"/>
                <a:chExt cx="9144000" cy="423863"/>
              </a:xfrm>
            </p:grpSpPr>
            <p:cxnSp>
              <p:nvCxnSpPr>
                <p:cNvPr id="224" name="Straight Connector 223"/>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6" name="TextBox 225"/>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227" name="TextBox 226"/>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228" name="TextBox 227"/>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smtClean="0">
                      <a:solidFill>
                        <a:srgbClr val="666666"/>
                      </a:solidFill>
                      <a:latin typeface="Arial" pitchFamily="34" charset="0"/>
                      <a:ea typeface="Open Sans" pitchFamily="34" charset="0"/>
                      <a:cs typeface="Arial" pitchFamily="34" charset="0"/>
                    </a:rPr>
                    <a:t>Request</a:t>
                  </a:r>
                  <a:endParaRPr lang="en-US" sz="1200" dirty="0">
                    <a:solidFill>
                      <a:srgbClr val="666666"/>
                    </a:solidFill>
                    <a:latin typeface="Arial" pitchFamily="34" charset="0"/>
                    <a:ea typeface="Open Sans" pitchFamily="34" charset="0"/>
                    <a:cs typeface="Arial" pitchFamily="34" charset="0"/>
                  </a:endParaRPr>
                </a:p>
              </p:txBody>
            </p:sp>
            <p:sp>
              <p:nvSpPr>
                <p:cNvPr id="229" name="TextBox 228"/>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144" name="Group 143"/>
            <p:cNvGrpSpPr/>
            <p:nvPr/>
          </p:nvGrpSpPr>
          <p:grpSpPr>
            <a:xfrm>
              <a:off x="1" y="5391188"/>
              <a:ext cx="2683932" cy="1149680"/>
              <a:chOff x="2" y="4964092"/>
              <a:chExt cx="2860676" cy="1149680"/>
            </a:xfrm>
          </p:grpSpPr>
          <p:sp>
            <p:nvSpPr>
              <p:cNvPr id="215" name="Rectangle 214"/>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16" name="TextBox 215"/>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5</a:t>
                </a:r>
                <a:endParaRPr lang="en-US" sz="1300" dirty="0">
                  <a:latin typeface="Arial" pitchFamily="34" charset="0"/>
                  <a:ea typeface="Open Sans Semibold" pitchFamily="34" charset="0"/>
                  <a:cs typeface="Arial" pitchFamily="34" charset="0"/>
                </a:endParaRPr>
              </a:p>
            </p:txBody>
          </p:sp>
          <p:sp>
            <p:nvSpPr>
              <p:cNvPr id="217" name="TextBox 216"/>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218" name="TextBox 217"/>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19" name="TextBox 218"/>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20" name="TextBox 219"/>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221" name="Straight Connector 220"/>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45" name="Straight Connector 144"/>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6" name="Group 145"/>
            <p:cNvGrpSpPr/>
            <p:nvPr/>
          </p:nvGrpSpPr>
          <p:grpSpPr>
            <a:xfrm>
              <a:off x="-7620" y="2295541"/>
              <a:ext cx="2687320" cy="1052859"/>
              <a:chOff x="-3017520" y="847725"/>
              <a:chExt cx="2868296" cy="1052859"/>
            </a:xfrm>
          </p:grpSpPr>
          <p:sp>
            <p:nvSpPr>
              <p:cNvPr id="208" name="Rectangle 207"/>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209" name="TextBox 208"/>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smtClean="0">
                    <a:solidFill>
                      <a:sysClr val="windowText" lastClr="000000"/>
                    </a:solidFill>
                    <a:latin typeface="Arial" pitchFamily="34" charset="0"/>
                    <a:ea typeface="Open Sans Semibold" pitchFamily="34" charset="0"/>
                    <a:cs typeface="Arial" pitchFamily="34" charset="0"/>
                  </a:rPr>
                  <a:t>Name 2</a:t>
                </a:r>
                <a:endParaRPr lang="en-US" sz="1300" kern="0" dirty="0">
                  <a:solidFill>
                    <a:sysClr val="windowText" lastClr="000000"/>
                  </a:solidFill>
                  <a:latin typeface="Arial" pitchFamily="34" charset="0"/>
                  <a:ea typeface="Open Sans Semibold" pitchFamily="34" charset="0"/>
                  <a:cs typeface="Arial" pitchFamily="34" charset="0"/>
                </a:endParaRPr>
              </a:p>
            </p:txBody>
          </p:sp>
          <p:sp>
            <p:nvSpPr>
              <p:cNvPr id="210" name="TextBox 209"/>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211" name="TextBox 210"/>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212" name="TextBox 211"/>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213" name="TextBox 212"/>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214" name="Straight Connector 213"/>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47" name="Group 146"/>
            <p:cNvGrpSpPr/>
            <p:nvPr/>
          </p:nvGrpSpPr>
          <p:grpSpPr>
            <a:xfrm>
              <a:off x="0" y="6434140"/>
              <a:ext cx="9144000" cy="423863"/>
              <a:chOff x="0" y="6434139"/>
              <a:chExt cx="9144000" cy="423863"/>
            </a:xfrm>
          </p:grpSpPr>
          <p:sp>
            <p:nvSpPr>
              <p:cNvPr id="206" name="Rectangle 205"/>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TextBox 206"/>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48" name="Rectangle 147"/>
            <p:cNvSpPr/>
            <p:nvPr/>
          </p:nvSpPr>
          <p:spPr>
            <a:xfrm>
              <a:off x="2494056" y="883335"/>
              <a:ext cx="389850" cy="323165"/>
            </a:xfrm>
            <a:prstGeom prst="rect">
              <a:avLst/>
            </a:prstGeom>
          </p:spPr>
          <p:txBody>
            <a:bodyPr wrap="none">
              <a:spAutoFit/>
            </a:bodyPr>
            <a:lstStyle/>
            <a:p>
              <a:r>
                <a:rPr lang="en-US" sz="1500" dirty="0">
                  <a:solidFill>
                    <a:srgbClr val="666666"/>
                  </a:solidFill>
                  <a:latin typeface="SAP-icons"/>
                </a:rPr>
                <a:t></a:t>
              </a:r>
              <a:endParaRPr lang="en-US" sz="1500" dirty="0">
                <a:solidFill>
                  <a:srgbClr val="666666"/>
                </a:solidFill>
              </a:endParaRPr>
            </a:p>
          </p:txBody>
        </p:sp>
        <p:sp>
          <p:nvSpPr>
            <p:cNvPr id="149" name="Rectangle 148"/>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0" name="Rectangle 149"/>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3" name="Rounded Rectangle 162"/>
            <p:cNvSpPr/>
            <p:nvPr/>
          </p:nvSpPr>
          <p:spPr bwMode="gray">
            <a:xfrm>
              <a:off x="6841069" y="6493932"/>
              <a:ext cx="872066" cy="3302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p>
          </p:txBody>
        </p:sp>
        <p:sp>
          <p:nvSpPr>
            <p:cNvPr id="164" name="Rounded Rectangle 163"/>
            <p:cNvSpPr/>
            <p:nvPr/>
          </p:nvSpPr>
          <p:spPr bwMode="gray">
            <a:xfrm>
              <a:off x="7806267" y="6485465"/>
              <a:ext cx="914400" cy="330200"/>
            </a:xfrm>
            <a:prstGeom prst="roundRect">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endParaRPr>
            </a:p>
          </p:txBody>
        </p:sp>
        <p:grpSp>
          <p:nvGrpSpPr>
            <p:cNvPr id="165" name="Group 164"/>
            <p:cNvGrpSpPr/>
            <p:nvPr/>
          </p:nvGrpSpPr>
          <p:grpSpPr>
            <a:xfrm>
              <a:off x="2861732" y="863600"/>
              <a:ext cx="6282268" cy="5571068"/>
              <a:chOff x="1123950" y="736600"/>
              <a:chExt cx="2870200" cy="5092700"/>
            </a:xfrm>
          </p:grpSpPr>
          <p:sp>
            <p:nvSpPr>
              <p:cNvPr id="204" name="Rectangle 203"/>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05" name="Rectangle 204"/>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66" name="Oval 165"/>
            <p:cNvSpPr/>
            <p:nvPr/>
          </p:nvSpPr>
          <p:spPr bwMode="gray">
            <a:xfrm>
              <a:off x="3135633" y="2244608"/>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grpSp>
          <p:nvGrpSpPr>
            <p:cNvPr id="167" name="Group 166"/>
            <p:cNvGrpSpPr/>
            <p:nvPr/>
          </p:nvGrpSpPr>
          <p:grpSpPr>
            <a:xfrm>
              <a:off x="2860678" y="2815917"/>
              <a:ext cx="6283324" cy="1241544"/>
              <a:chOff x="2860676" y="4625552"/>
              <a:chExt cx="6283324" cy="1241544"/>
            </a:xfrm>
          </p:grpSpPr>
          <p:sp>
            <p:nvSpPr>
              <p:cNvPr id="202" name="Rectangle 201"/>
              <p:cNvSpPr/>
              <p:nvPr/>
            </p:nvSpPr>
            <p:spPr bwMode="gray">
              <a:xfrm>
                <a:off x="2860676" y="4625552"/>
                <a:ext cx="6283324" cy="1241544"/>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03" name="Straight Connector 202"/>
              <p:cNvCxnSpPr/>
              <p:nvPr/>
            </p:nvCxnSpPr>
            <p:spPr>
              <a:xfrm>
                <a:off x="2860676" y="5867096"/>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68" name="TextBox 167"/>
            <p:cNvSpPr txBox="1"/>
            <p:nvPr/>
          </p:nvSpPr>
          <p:spPr>
            <a:xfrm>
              <a:off x="3153329" y="2997459"/>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a:t>
              </a:r>
              <a:r>
                <a:rPr lang="en-US" sz="1000">
                  <a:solidFill>
                    <a:srgbClr val="666666"/>
                  </a:solidFill>
                  <a:latin typeface="Arial" pitchFamily="34" charset="0"/>
                  <a:ea typeface="Open Sans" pitchFamily="34" charset="0"/>
                  <a:cs typeface="Arial" pitchFamily="34" charset="0"/>
                </a:rPr>
                <a:t>Lorem Ipsum:</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Consectetuer:</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Adipiscing </a:t>
              </a:r>
              <a:r>
                <a:rPr lang="en-US" sz="1000">
                  <a:solidFill>
                    <a:srgbClr val="666666"/>
                  </a:solidFill>
                  <a:latin typeface="Arial" pitchFamily="34" charset="0"/>
                  <a:ea typeface="Open Sans" pitchFamily="34" charset="0"/>
                  <a:cs typeface="Arial" pitchFamily="34" charset="0"/>
                </a:rPr>
                <a:t>elit Aenean:</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Commodo ligula:</a:t>
              </a:r>
              <a:endParaRPr lang="en-US" sz="1000" dirty="0">
                <a:solidFill>
                  <a:srgbClr val="666666"/>
                </a:solidFill>
                <a:latin typeface="Arial" pitchFamily="34" charset="0"/>
                <a:ea typeface="Open Sans" pitchFamily="34" charset="0"/>
                <a:cs typeface="Arial" pitchFamily="34" charset="0"/>
              </a:endParaRPr>
            </a:p>
          </p:txBody>
        </p:sp>
        <p:sp>
          <p:nvSpPr>
            <p:cNvPr id="169" name="TextBox 168"/>
            <p:cNvSpPr txBox="1"/>
            <p:nvPr/>
          </p:nvSpPr>
          <p:spPr>
            <a:xfrm>
              <a:off x="4934503" y="2997459"/>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dolor sit</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Eget dolor Aenean massa</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Cum sociis natoque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Penatibus et magnis dis parturient</a:t>
              </a:r>
            </a:p>
          </p:txBody>
        </p:sp>
        <p:grpSp>
          <p:nvGrpSpPr>
            <p:cNvPr id="170" name="Group 169"/>
            <p:cNvGrpSpPr/>
            <p:nvPr/>
          </p:nvGrpSpPr>
          <p:grpSpPr>
            <a:xfrm>
              <a:off x="3142657" y="4488328"/>
              <a:ext cx="5693635" cy="1933952"/>
              <a:chOff x="3142655" y="4061232"/>
              <a:chExt cx="5693634" cy="1933952"/>
            </a:xfrm>
          </p:grpSpPr>
          <p:sp>
            <p:nvSpPr>
              <p:cNvPr id="179" name="Rectangle 178"/>
              <p:cNvSpPr/>
              <p:nvPr/>
            </p:nvSpPr>
            <p:spPr bwMode="gray">
              <a:xfrm>
                <a:off x="3142655" y="4281325"/>
                <a:ext cx="5693634" cy="1713859"/>
              </a:xfrm>
              <a:prstGeom prst="rect">
                <a:avLst/>
              </a:prstGeom>
              <a:solidFill>
                <a:srgbClr val="FFFFFF">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grpSp>
            <p:nvGrpSpPr>
              <p:cNvPr id="180" name="Group 179"/>
              <p:cNvGrpSpPr/>
              <p:nvPr/>
            </p:nvGrpSpPr>
            <p:grpSpPr>
              <a:xfrm>
                <a:off x="3142655" y="4281326"/>
                <a:ext cx="5693634" cy="1273974"/>
                <a:chOff x="3142655" y="4281326"/>
                <a:chExt cx="5693634" cy="1273974"/>
              </a:xfrm>
            </p:grpSpPr>
            <p:cxnSp>
              <p:nvCxnSpPr>
                <p:cNvPr id="198" name="Straight Connector 197"/>
                <p:cNvCxnSpPr/>
                <p:nvPr/>
              </p:nvCxnSpPr>
              <p:spPr>
                <a:xfrm>
                  <a:off x="3142655" y="4281326"/>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a:xfrm>
                  <a:off x="3142655" y="4705984"/>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a:off x="3142655" y="5130642"/>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a:off x="3142655" y="5555300"/>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grpSp>
          <p:sp>
            <p:nvSpPr>
              <p:cNvPr id="181" name="TextBox 180"/>
              <p:cNvSpPr txBox="1"/>
              <p:nvPr/>
            </p:nvSpPr>
            <p:spPr>
              <a:xfrm>
                <a:off x="3289188" y="4061232"/>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sp>
            <p:nvSpPr>
              <p:cNvPr id="182" name="TextBox 181"/>
              <p:cNvSpPr txBox="1"/>
              <p:nvPr/>
            </p:nvSpPr>
            <p:spPr>
              <a:xfrm>
                <a:off x="3289188" y="4846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Item 1</a:t>
                </a:r>
                <a:endParaRPr lang="en-US" sz="1000" dirty="0">
                  <a:solidFill>
                    <a:srgbClr val="444444"/>
                  </a:solidFill>
                  <a:latin typeface="Arial" pitchFamily="34" charset="0"/>
                  <a:cs typeface="Arial" pitchFamily="34" charset="0"/>
                </a:endParaRPr>
              </a:p>
            </p:txBody>
          </p:sp>
          <p:sp>
            <p:nvSpPr>
              <p:cNvPr id="183" name="TextBox 182"/>
              <p:cNvSpPr txBox="1"/>
              <p:nvPr/>
            </p:nvSpPr>
            <p:spPr>
              <a:xfrm>
                <a:off x="3289190"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184" name="TextBox 183"/>
              <p:cNvSpPr txBox="1"/>
              <p:nvPr/>
            </p:nvSpPr>
            <p:spPr>
              <a:xfrm>
                <a:off x="4838681"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Quantity</a:t>
                </a:r>
              </a:p>
            </p:txBody>
          </p:sp>
          <p:sp>
            <p:nvSpPr>
              <p:cNvPr id="185" name="TextBox 184"/>
              <p:cNvSpPr txBox="1"/>
              <p:nvPr/>
            </p:nvSpPr>
            <p:spPr>
              <a:xfrm>
                <a:off x="6560663" y="4428039"/>
                <a:ext cx="768939"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Price</a:t>
                </a:r>
              </a:p>
            </p:txBody>
          </p:sp>
          <p:sp>
            <p:nvSpPr>
              <p:cNvPr id="186" name="TextBox 185"/>
              <p:cNvSpPr txBox="1"/>
              <p:nvPr/>
            </p:nvSpPr>
            <p:spPr>
              <a:xfrm>
                <a:off x="8175938" y="4428039"/>
                <a:ext cx="49377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Total</a:t>
                </a:r>
              </a:p>
            </p:txBody>
          </p:sp>
          <p:sp>
            <p:nvSpPr>
              <p:cNvPr id="187" name="TextBox 186"/>
              <p:cNvSpPr txBox="1"/>
              <p:nvPr/>
            </p:nvSpPr>
            <p:spPr>
              <a:xfrm>
                <a:off x="4838681"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88" name="TextBox 187"/>
              <p:cNvSpPr txBox="1"/>
              <p:nvPr/>
            </p:nvSpPr>
            <p:spPr>
              <a:xfrm>
                <a:off x="636358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12,000.00 USD</a:t>
                </a:r>
              </a:p>
            </p:txBody>
          </p:sp>
          <p:sp>
            <p:nvSpPr>
              <p:cNvPr id="189" name="TextBox 188"/>
              <p:cNvSpPr txBox="1"/>
              <p:nvPr/>
            </p:nvSpPr>
            <p:spPr>
              <a:xfrm>
                <a:off x="770369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12,000.00 USD</a:t>
                </a:r>
              </a:p>
            </p:txBody>
          </p:sp>
          <p:sp>
            <p:nvSpPr>
              <p:cNvPr id="190" name="TextBox 189"/>
              <p:cNvSpPr txBox="1"/>
              <p:nvPr/>
            </p:nvSpPr>
            <p:spPr>
              <a:xfrm>
                <a:off x="3289188" y="52711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Item 2</a:t>
                </a:r>
                <a:endParaRPr lang="en-US" sz="1000" dirty="0">
                  <a:solidFill>
                    <a:srgbClr val="444444"/>
                  </a:solidFill>
                  <a:latin typeface="Arial" pitchFamily="34" charset="0"/>
                  <a:cs typeface="Arial" pitchFamily="34" charset="0"/>
                </a:endParaRPr>
              </a:p>
            </p:txBody>
          </p:sp>
          <p:sp>
            <p:nvSpPr>
              <p:cNvPr id="191" name="TextBox 190"/>
              <p:cNvSpPr txBox="1"/>
              <p:nvPr/>
            </p:nvSpPr>
            <p:spPr>
              <a:xfrm>
                <a:off x="4838681" y="52711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15</a:t>
                </a:r>
              </a:p>
            </p:txBody>
          </p:sp>
          <p:sp>
            <p:nvSpPr>
              <p:cNvPr id="192" name="TextBox 191"/>
              <p:cNvSpPr txBox="1"/>
              <p:nvPr/>
            </p:nvSpPr>
            <p:spPr>
              <a:xfrm>
                <a:off x="6048000" y="52711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250,000.00 USD</a:t>
                </a:r>
              </a:p>
            </p:txBody>
          </p:sp>
          <p:sp>
            <p:nvSpPr>
              <p:cNvPr id="193" name="TextBox 192"/>
              <p:cNvSpPr txBox="1"/>
              <p:nvPr/>
            </p:nvSpPr>
            <p:spPr>
              <a:xfrm>
                <a:off x="7387200" y="52711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smtClean="0">
                    <a:solidFill>
                      <a:srgbClr val="444444"/>
                    </a:solidFill>
                    <a:latin typeface="Arial" pitchFamily="34" charset="0"/>
                    <a:cs typeface="Arial" pitchFamily="34" charset="0"/>
                  </a:rPr>
                  <a:t>3,750,000.00 </a:t>
                </a:r>
                <a:r>
                  <a:rPr lang="en-US" b="1" dirty="0">
                    <a:solidFill>
                      <a:srgbClr val="444444"/>
                    </a:solidFill>
                    <a:latin typeface="Arial" pitchFamily="34" charset="0"/>
                    <a:cs typeface="Arial" pitchFamily="34" charset="0"/>
                  </a:rPr>
                  <a:t>USD</a:t>
                </a:r>
              </a:p>
            </p:txBody>
          </p:sp>
          <p:sp>
            <p:nvSpPr>
              <p:cNvPr id="194" name="TextBox 193"/>
              <p:cNvSpPr txBox="1"/>
              <p:nvPr/>
            </p:nvSpPr>
            <p:spPr>
              <a:xfrm>
                <a:off x="3289188" y="5710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Item 3</a:t>
                </a:r>
                <a:endParaRPr lang="en-US" sz="1000" dirty="0">
                  <a:solidFill>
                    <a:srgbClr val="444444"/>
                  </a:solidFill>
                  <a:latin typeface="Arial" pitchFamily="34" charset="0"/>
                  <a:cs typeface="Arial" pitchFamily="34" charset="0"/>
                </a:endParaRPr>
              </a:p>
            </p:txBody>
          </p:sp>
          <p:sp>
            <p:nvSpPr>
              <p:cNvPr id="195" name="TextBox 194"/>
              <p:cNvSpPr txBox="1"/>
              <p:nvPr/>
            </p:nvSpPr>
            <p:spPr>
              <a:xfrm>
                <a:off x="4838681" y="5710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96" name="TextBox 195"/>
              <p:cNvSpPr txBox="1"/>
              <p:nvPr/>
            </p:nvSpPr>
            <p:spPr>
              <a:xfrm>
                <a:off x="6048000" y="57103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199,90 USD</a:t>
                </a:r>
              </a:p>
            </p:txBody>
          </p:sp>
          <p:sp>
            <p:nvSpPr>
              <p:cNvPr id="197" name="TextBox 196"/>
              <p:cNvSpPr txBox="1"/>
              <p:nvPr/>
            </p:nvSpPr>
            <p:spPr>
              <a:xfrm>
                <a:off x="7387200" y="57103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smtClean="0">
                    <a:solidFill>
                      <a:srgbClr val="444444"/>
                    </a:solidFill>
                    <a:latin typeface="Arial" pitchFamily="34" charset="0"/>
                    <a:cs typeface="Arial" pitchFamily="34" charset="0"/>
                  </a:rPr>
                  <a:t>199,90 </a:t>
                </a:r>
                <a:r>
                  <a:rPr lang="en-US" b="1" dirty="0">
                    <a:solidFill>
                      <a:srgbClr val="444444"/>
                    </a:solidFill>
                    <a:latin typeface="Arial" pitchFamily="34" charset="0"/>
                    <a:cs typeface="Arial" pitchFamily="34" charset="0"/>
                  </a:rPr>
                  <a:t>USD</a:t>
                </a:r>
              </a:p>
            </p:txBody>
          </p:sp>
        </p:grpSp>
        <p:sp>
          <p:nvSpPr>
            <p:cNvPr id="171" name="TextBox 170"/>
            <p:cNvSpPr txBox="1"/>
            <p:nvPr/>
          </p:nvSpPr>
          <p:spPr>
            <a:xfrm>
              <a:off x="4287215" y="2211337"/>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172" name="Oval 171"/>
            <p:cNvSpPr/>
            <p:nvPr/>
          </p:nvSpPr>
          <p:spPr bwMode="gray">
            <a:xfrm>
              <a:off x="38516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73" name="Oval 172"/>
            <p:cNvSpPr/>
            <p:nvPr/>
          </p:nvSpPr>
          <p:spPr bwMode="gray">
            <a:xfrm>
              <a:off x="45720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174" name="Group 173"/>
            <p:cNvGrpSpPr/>
            <p:nvPr/>
          </p:nvGrpSpPr>
          <p:grpSpPr>
            <a:xfrm>
              <a:off x="3114080" y="1117029"/>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smtClean="0">
                    <a:solidFill>
                      <a:srgbClr val="00719E"/>
                    </a:solidFill>
                    <a:latin typeface="Arial" pitchFamily="34" charset="0"/>
                    <a:ea typeface="Open Sans" pitchFamily="34" charset="0"/>
                    <a:cs typeface="Arial" pitchFamily="34" charset="0"/>
                  </a:rPr>
                  <a:t>Name2</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sp>
        <p:nvSpPr>
          <p:cNvPr id="256" name="Rectangle 255"/>
          <p:cNvSpPr/>
          <p:nvPr/>
        </p:nvSpPr>
        <p:spPr>
          <a:xfrm>
            <a:off x="3130127" y="2800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bwMode="gray">
          <a:xfrm>
            <a:off x="3346185" y="40803"/>
            <a:ext cx="2320347" cy="329697"/>
          </a:xfrm>
          <a:prstGeom prst="rect">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200" kern="0" noProof="0" dirty="0" smtClean="0">
                <a:solidFill>
                  <a:srgbClr val="666666"/>
                </a:solidFill>
                <a:latin typeface="BentonSans Book" panose="02000503000000020004" pitchFamily="2" charset="0"/>
                <a:ea typeface="Arial Unicode MS" pitchFamily="34" charset="-128"/>
                <a:cs typeface="Arial Unicode MS" pitchFamily="34" charset="-128"/>
              </a:rPr>
              <a:t>With Letter Boxing</a:t>
            </a:r>
          </a:p>
        </p:txBody>
      </p:sp>
      <p:cxnSp>
        <p:nvCxnSpPr>
          <p:cNvPr id="121" name="Straight Connector 120"/>
          <p:cNvCxnSpPr/>
          <p:nvPr/>
        </p:nvCxnSpPr>
        <p:spPr>
          <a:xfrm>
            <a:off x="8638632"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3" name="TextBox 122"/>
          <p:cNvSpPr txBox="1"/>
          <p:nvPr/>
        </p:nvSpPr>
        <p:spPr>
          <a:xfrm>
            <a:off x="8228031" y="12777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24" name="TextBox 123"/>
          <p:cNvSpPr txBox="1"/>
          <p:nvPr/>
        </p:nvSpPr>
        <p:spPr>
          <a:xfrm>
            <a:off x="9103217" y="153631"/>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pic>
        <p:nvPicPr>
          <p:cNvPr id="3" name="Picture 2"/>
          <p:cNvPicPr>
            <a:picLocks noChangeAspect="1"/>
          </p:cNvPicPr>
          <p:nvPr/>
        </p:nvPicPr>
        <p:blipFill>
          <a:blip r:embed="rId3"/>
          <a:stretch>
            <a:fillRect/>
          </a:stretch>
        </p:blipFill>
        <p:spPr>
          <a:xfrm>
            <a:off x="8709870" y="2603"/>
            <a:ext cx="357317" cy="418502"/>
          </a:xfrm>
          <a:prstGeom prst="ellipse">
            <a:avLst/>
          </a:prstGeom>
        </p:spPr>
      </p:pic>
    </p:spTree>
    <p:extLst>
      <p:ext uri="{BB962C8B-B14F-4D97-AF65-F5344CB8AC3E}">
        <p14:creationId xmlns:p14="http://schemas.microsoft.com/office/powerpoint/2010/main" val="311387425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smtClean="0">
                <a:solidFill>
                  <a:srgbClr val="666666"/>
                </a:solidFill>
                <a:latin typeface="BentonSans Light" panose="02000503000000020004" pitchFamily="2" charset="0"/>
              </a:rPr>
              <a:t>Work List</a:t>
            </a:r>
            <a:endParaRPr lang="en-US" sz="4800" dirty="0">
              <a:solidFill>
                <a:srgbClr val="666666"/>
              </a:solidFill>
              <a:latin typeface="BentonSans Light" panose="02000503000000020004" pitchFamily="2" charset="0"/>
            </a:endParaRP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Full Screen</a:t>
            </a:r>
          </a:p>
        </p:txBody>
      </p:sp>
    </p:spTree>
    <p:extLst>
      <p:ext uri="{BB962C8B-B14F-4D97-AF65-F5344CB8AC3E}">
        <p14:creationId xmlns:p14="http://schemas.microsoft.com/office/powerpoint/2010/main" val="2418433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921344"/>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smtClean="0">
                <a:solidFill>
                  <a:srgbClr val="666666"/>
                </a:solidFill>
                <a:latin typeface="Arial" panose="020B0604020202020204" pitchFamily="34" charset="0"/>
                <a:ea typeface="Open Sans" pitchFamily="34" charset="0"/>
                <a:cs typeface="Arial" panose="020B0604020202020204" pitchFamily="34" charset="0"/>
              </a:rPr>
              <a:t>Application Title</a:t>
            </a:r>
            <a:endParaRPr lang="en-US" sz="12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2" name="Rectangle 23"/>
          <p:cNvSpPr>
            <a:spLocks noChangeArrowheads="1"/>
          </p:cNvSpPr>
          <p:nvPr/>
        </p:nvSpPr>
        <p:spPr bwMode="auto">
          <a:xfrm>
            <a:off x="297040" y="10287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2128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smtClean="0">
                <a:latin typeface="Arial" pitchFamily="34" charset="0"/>
                <a:ea typeface="Open Sans" pitchFamily="34" charset="0"/>
                <a:cs typeface="Arial" pitchFamily="34" charset="0"/>
              </a:rPr>
              <a:t>Open</a:t>
            </a:r>
            <a:endParaRPr lang="en-US" sz="1000" dirty="0">
              <a:latin typeface="Arial" pitchFamily="34" charset="0"/>
              <a:ea typeface="Open Sans" pitchFamily="34" charset="0"/>
              <a:cs typeface="Arial" pitchFamily="34" charset="0"/>
            </a:endParaRPr>
          </a:p>
        </p:txBody>
      </p:sp>
      <p:sp>
        <p:nvSpPr>
          <p:cNvPr id="44" name="TextBox 43"/>
          <p:cNvSpPr txBox="1"/>
          <p:nvPr/>
        </p:nvSpPr>
        <p:spPr>
          <a:xfrm>
            <a:off x="1692721" y="11940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0287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1940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0287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1940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1635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848275" cy="353848"/>
            </a:xfrm>
            <a:prstGeom prst="rect">
              <a:avLst/>
            </a:prstGeom>
            <a:noFill/>
            <a:ln w="19050" algn="ctr">
              <a:noFill/>
              <a:miter lim="800000"/>
              <a:headEnd/>
              <a:tailEnd/>
            </a:ln>
          </p:spPr>
          <p:txBody>
            <a:bodyPr lIns="90000" tIns="72000" rIns="90000" bIns="72000" rtlCol="0" anchor="ctr"/>
            <a:lstStyle/>
            <a:p>
              <a:pPr defTabSz="914400">
                <a:defRPr/>
              </a:pPr>
              <a:r>
                <a:rPr lang="en-US" sz="1000" dirty="0">
                  <a:solidFill>
                    <a:prstClr val="black"/>
                  </a:solidFill>
                  <a:latin typeface="Arial" panose="020B0604020202020204" pitchFamily="34" charset="0"/>
                  <a:cs typeface="Arial" panose="020B0604020202020204" pitchFamily="34" charset="0"/>
                </a:rPr>
                <a:t>Customer 1</a:t>
              </a: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graphicFrame>
        <p:nvGraphicFramePr>
          <p:cNvPr id="62" name="Table 61"/>
          <p:cNvGraphicFramePr>
            <a:graphicFrameLocks noGrp="1"/>
          </p:cNvGraphicFramePr>
          <p:nvPr>
            <p:extLst>
              <p:ext uri="{D42A27DB-BD31-4B8C-83A1-F6EECF244321}">
                <p14:modId xmlns:p14="http://schemas.microsoft.com/office/powerpoint/2010/main" val="2556275665"/>
              </p:ext>
            </p:extLst>
          </p:nvPr>
        </p:nvGraphicFramePr>
        <p:xfrm>
          <a:off x="284901" y="2159449"/>
          <a:ext cx="8676605" cy="4698546"/>
        </p:xfrm>
        <a:graphic>
          <a:graphicData uri="http://schemas.openxmlformats.org/drawingml/2006/table">
            <a:tbl>
              <a:tblPr firstRow="1" bandRow="1">
                <a:solidFill>
                  <a:schemeClr val="bg1"/>
                </a:solidFill>
                <a:tableStyleId>{2D5ABB26-0587-4C30-8999-92F81FD0307C}</a:tableStyleId>
              </a:tblPr>
              <a:tblGrid>
                <a:gridCol w="1269587"/>
                <a:gridCol w="2101332"/>
                <a:gridCol w="684979"/>
                <a:gridCol w="1319374"/>
                <a:gridCol w="2707856"/>
                <a:gridCol w="385197"/>
                <a:gridCol w="208280"/>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smtClean="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smtClean="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smtClean="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smtClean="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de-DE" sz="1000" b="1" kern="1200" dirty="0" smtClean="0">
                          <a:solidFill>
                            <a:srgbClr val="4F81BD"/>
                          </a:solidFill>
                          <a:latin typeface="Arial" panose="020B0604020202020204" pitchFamily="34" charset="0"/>
                          <a:ea typeface="+mn-ea"/>
                          <a:cs typeface="Arial" panose="020B0604020202020204" pitchFamily="34" charset="0"/>
                        </a:rPr>
                        <a:t>90000812</a:t>
                      </a:r>
                      <a:endParaRPr lang="en-US" sz="1000" b="1" kern="1200" dirty="0">
                        <a:solidFill>
                          <a:srgbClr val="4F81BD"/>
                        </a:solidFill>
                        <a:latin typeface="Arial" panose="020B0604020202020204" pitchFamily="34" charset="0"/>
                        <a:ea typeface="+mn-ea"/>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1" kern="1200" dirty="0" smtClean="0">
                          <a:solidFill>
                            <a:srgbClr val="4F81BD"/>
                          </a:solidFill>
                          <a:latin typeface="Arial" panose="020B0604020202020204" pitchFamily="34" charset="0"/>
                          <a:ea typeface="+mn-ea"/>
                          <a:cs typeface="Arial" panose="020B0604020202020204" pitchFamily="34" charset="0"/>
                        </a:rPr>
                        <a:t>90007211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000678399</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71" name="Rectangle 70"/>
          <p:cNvSpPr/>
          <p:nvPr/>
        </p:nvSpPr>
        <p:spPr>
          <a:xfrm>
            <a:off x="8790676" y="2588881"/>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23"/>
          <p:cNvSpPr>
            <a:spLocks noChangeArrowheads="1"/>
          </p:cNvSpPr>
          <p:nvPr/>
        </p:nvSpPr>
        <p:spPr bwMode="auto">
          <a:xfrm>
            <a:off x="295242" y="1844449"/>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smtClean="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sp>
        <p:nvSpPr>
          <p:cNvPr id="72" name="Rectangle 71"/>
          <p:cNvSpPr/>
          <p:nvPr/>
        </p:nvSpPr>
        <p:spPr bwMode="gray">
          <a:xfrm>
            <a:off x="8197749" y="12129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smtClean="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2129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smtClean="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51004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812292"/>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13134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44347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76747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06036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0803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72613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04800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3560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65369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96725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2793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263" y="658499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TextBox 6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65" name="TextBox 6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67" name="Straight Connector 6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8" name="Picture 67"/>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3988084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TextBox 124"/>
          <p:cNvSpPr txBox="1">
            <a:spLocks noChangeArrowheads="1"/>
          </p:cNvSpPr>
          <p:nvPr/>
        </p:nvSpPr>
        <p:spPr bwMode="auto">
          <a:xfrm>
            <a:off x="295275" y="1217613"/>
            <a:ext cx="3579813" cy="3079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en-US" altLang="zh-CN" sz="2000" dirty="0">
                <a:ea typeface="Open Sans"/>
                <a:cs typeface="Arial" charset="0"/>
              </a:rPr>
              <a:t>Store List</a:t>
            </a:r>
            <a:endParaRPr lang="en-US" altLang="zh-CN" sz="900" dirty="0">
              <a:ea typeface="Open Sans"/>
              <a:cs typeface="Arial" charset="0"/>
            </a:endParaRPr>
          </a:p>
        </p:txBody>
      </p:sp>
      <p:sp>
        <p:nvSpPr>
          <p:cNvPr id="89" name="Rectangle 88"/>
          <p:cNvSpPr/>
          <p:nvPr/>
        </p:nvSpPr>
        <p:spPr>
          <a:xfrm>
            <a:off x="6350" y="423863"/>
            <a:ext cx="9137650" cy="42227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cxnSp>
        <p:nvCxnSpPr>
          <p:cNvPr id="90" name="Straight Connector 89"/>
          <p:cNvCxnSpPr/>
          <p:nvPr/>
        </p:nvCxnSpPr>
        <p:spPr>
          <a:xfrm>
            <a:off x="6350" y="846138"/>
            <a:ext cx="9137650" cy="0"/>
          </a:xfrm>
          <a:prstGeom prst="line">
            <a:avLst/>
          </a:prstGeom>
          <a:ln w="635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1" name="Rectangle 94"/>
          <p:cNvSpPr>
            <a:spLocks noChangeArrowheads="1"/>
          </p:cNvSpPr>
          <p:nvPr/>
        </p:nvSpPr>
        <p:spPr bwMode="gray">
          <a:xfrm>
            <a:off x="8720138" y="422275"/>
            <a:ext cx="423862" cy="423863"/>
          </a:xfrm>
          <a:prstGeom prst="rect">
            <a:avLst/>
          </a:prstGeom>
          <a:noFill/>
          <a:ln w="6350" algn="ctr">
            <a:noFill/>
            <a:miter lim="800000"/>
            <a:headEnd/>
            <a:tailEnd/>
          </a:ln>
        </p:spPr>
        <p:txBody>
          <a:bodyPr lIns="90000" tIns="72000" rIns="90000" bIns="72000" anchor="ctr"/>
          <a:lstStyle/>
          <a:p>
            <a:pPr algn="ctr"/>
            <a:r>
              <a:rPr lang="en-US" altLang="zh-CN" sz="1400" dirty="0">
                <a:solidFill>
                  <a:srgbClr val="666666"/>
                </a:solidFill>
                <a:latin typeface="SAP-icons" pitchFamily="2" charset="0"/>
              </a:rPr>
              <a:t></a:t>
            </a:r>
          </a:p>
        </p:txBody>
      </p:sp>
      <p:sp>
        <p:nvSpPr>
          <p:cNvPr id="92" name="TextBox 91"/>
          <p:cNvSpPr txBox="1"/>
          <p:nvPr/>
        </p:nvSpPr>
        <p:spPr>
          <a:xfrm>
            <a:off x="200025" y="557213"/>
            <a:ext cx="958850" cy="160337"/>
          </a:xfrm>
          <a:prstGeom prst="rect">
            <a:avLst/>
          </a:prstGeom>
          <a:noFill/>
        </p:spPr>
        <p:txBody>
          <a:bodyPr lIns="0" tIns="0" rIns="0" bIns="0">
            <a:spAutoFit/>
          </a:bodyPr>
          <a:lstStyle/>
          <a:p>
            <a:pPr>
              <a:spcBef>
                <a:spcPct val="50000"/>
              </a:spcBef>
              <a:buClr>
                <a:srgbClr val="F0AB00"/>
              </a:buClr>
              <a:buSzPct val="80000"/>
              <a:defRPr/>
            </a:pPr>
            <a:r>
              <a:rPr lang="zh-CN" altLang="en-US" sz="1050" dirty="0" smtClean="0">
                <a:solidFill>
                  <a:srgbClr val="007CC0"/>
                </a:solidFill>
                <a:latin typeface="Arial" panose="020B0604020202020204" pitchFamily="34" charset="0"/>
                <a:ea typeface="Open Sans" pitchFamily="34" charset="0"/>
                <a:cs typeface="Arial" panose="020B0604020202020204" pitchFamily="34" charset="0"/>
              </a:rPr>
              <a:t> </a:t>
            </a:r>
            <a:r>
              <a:rPr lang="en-US" altLang="zh-CN" sz="1050" dirty="0" smtClean="0">
                <a:solidFill>
                  <a:srgbClr val="007CC0"/>
                </a:solidFill>
                <a:latin typeface="Arial" panose="020B0604020202020204" pitchFamily="34" charset="0"/>
                <a:ea typeface="Open Sans" pitchFamily="34" charset="0"/>
                <a:cs typeface="Arial" panose="020B0604020202020204" pitchFamily="34" charset="0"/>
              </a:rPr>
              <a:t>Company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3" name="TextBox 92"/>
          <p:cNvSpPr txBox="1"/>
          <p:nvPr/>
        </p:nvSpPr>
        <p:spPr>
          <a:xfrm>
            <a:off x="1465263" y="557213"/>
            <a:ext cx="661987" cy="160337"/>
          </a:xfrm>
          <a:prstGeom prst="rect">
            <a:avLst/>
          </a:prstGeom>
          <a:noFill/>
        </p:spPr>
        <p:txBody>
          <a:bodyPr lIns="0" tIns="0" rIns="0" bIns="0">
            <a:spAutoFit/>
          </a:bodyPr>
          <a:lstStyle/>
          <a:p>
            <a:pPr>
              <a:spcBef>
                <a:spcPct val="50000"/>
              </a:spcBef>
              <a:buClr>
                <a:srgbClr val="F0AB00"/>
              </a:buClr>
              <a:buSzPct val="80000"/>
              <a:defRPr/>
            </a:pPr>
            <a:r>
              <a:rPr lang="en-US" altLang="zh-CN" sz="1050" dirty="0" smtClean="0">
                <a:solidFill>
                  <a:srgbClr val="007CC0"/>
                </a:solidFill>
                <a:latin typeface="Arial" panose="020B0604020202020204" pitchFamily="34" charset="0"/>
                <a:ea typeface="Open Sans" pitchFamily="34" charset="0"/>
                <a:cs typeface="Arial" panose="020B0604020202020204" pitchFamily="34" charset="0"/>
              </a:rPr>
              <a:t>Store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4" name="TextBox 93"/>
          <p:cNvSpPr txBox="1"/>
          <p:nvPr/>
        </p:nvSpPr>
        <p:spPr>
          <a:xfrm>
            <a:off x="2695575" y="557213"/>
            <a:ext cx="1358900" cy="160337"/>
          </a:xfrm>
          <a:prstGeom prst="rect">
            <a:avLst/>
          </a:prstGeom>
          <a:noFill/>
        </p:spPr>
        <p:txBody>
          <a:bodyPr lIns="0" tIns="0" rIns="0" bIns="0">
            <a:spAutoFit/>
          </a:bodyPr>
          <a:lstStyle/>
          <a:p>
            <a:pPr>
              <a:spcBef>
                <a:spcPct val="50000"/>
              </a:spcBef>
              <a:buClr>
                <a:srgbClr val="F0AB00"/>
              </a:buClr>
              <a:buSzPct val="80000"/>
              <a:defRPr/>
            </a:pPr>
            <a:r>
              <a:rPr lang="en-US" altLang="zh-CN" sz="1050" dirty="0" smtClean="0">
                <a:solidFill>
                  <a:srgbClr val="007CC0"/>
                </a:solidFill>
                <a:latin typeface="Arial" panose="020B0604020202020204" pitchFamily="34" charset="0"/>
                <a:ea typeface="Open Sans" pitchFamily="34" charset="0"/>
                <a:cs typeface="Arial" panose="020B0604020202020204" pitchFamily="34" charset="0"/>
              </a:rPr>
              <a:t>City (All)</a:t>
            </a:r>
            <a:endParaRPr lang="en-US" sz="105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96" name="Rectangle 95"/>
          <p:cNvSpPr/>
          <p:nvPr/>
        </p:nvSpPr>
        <p:spPr bwMode="gray">
          <a:xfrm>
            <a:off x="196849" y="2400300"/>
            <a:ext cx="8742593" cy="3794125"/>
          </a:xfrm>
          <a:prstGeom prst="rect">
            <a:avLst/>
          </a:prstGeom>
          <a:solidFill>
            <a:schemeClr val="bg1">
              <a:alpha val="70000"/>
            </a:schemeClr>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sp>
        <p:nvSpPr>
          <p:cNvPr id="97" name="Rectangle 96"/>
          <p:cNvSpPr/>
          <p:nvPr/>
        </p:nvSpPr>
        <p:spPr bwMode="gray">
          <a:xfrm>
            <a:off x="196849" y="2819400"/>
            <a:ext cx="8730381" cy="708025"/>
          </a:xfrm>
          <a:prstGeom prst="rect">
            <a:avLst/>
          </a:prstGeom>
          <a:solidFill>
            <a:srgbClr val="007CC0"/>
          </a:solidFill>
          <a:ln w="6350" algn="ctr">
            <a:noFill/>
            <a:miter lim="800000"/>
            <a:headEnd/>
            <a:tailEnd/>
          </a:ln>
        </p:spPr>
        <p:txBody>
          <a:bodyPr lIns="90000" tIns="72000" rIns="90000" bIns="72000" anchor="ctr"/>
          <a:lstStyle/>
          <a:p>
            <a:pPr algn="ctr">
              <a:spcBef>
                <a:spcPct val="50000"/>
              </a:spcBef>
              <a:buClr>
                <a:srgbClr val="F0AB00"/>
              </a:buClr>
              <a:buSzPct val="80000"/>
              <a:defRPr/>
            </a:pPr>
            <a:endParaRPr lang="en-US" kern="0" dirty="0">
              <a:solidFill>
                <a:srgbClr val="707070"/>
              </a:solidFill>
              <a:latin typeface="Arial" pitchFamily="34" charset="0"/>
              <a:ea typeface="Arial Unicode MS" pitchFamily="34" charset="-128"/>
              <a:cs typeface="Arial" pitchFamily="34" charset="0"/>
            </a:endParaRPr>
          </a:p>
        </p:txBody>
      </p:sp>
      <p:cxnSp>
        <p:nvCxnSpPr>
          <p:cNvPr id="98" name="Straight Connector 97"/>
          <p:cNvCxnSpPr/>
          <p:nvPr/>
        </p:nvCxnSpPr>
        <p:spPr>
          <a:xfrm>
            <a:off x="196850" y="2400300"/>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a:off x="196850" y="2825750"/>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02" name="TextBox 113"/>
          <p:cNvSpPr txBox="1">
            <a:spLocks noChangeArrowheads="1"/>
          </p:cNvSpPr>
          <p:nvPr/>
        </p:nvSpPr>
        <p:spPr bwMode="auto">
          <a:xfrm>
            <a:off x="6605229" y="296545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chemeClr val="bg1"/>
                </a:solidFill>
                <a:ea typeface="Open Sans Semibold"/>
                <a:cs typeface="Arial" charset="0"/>
              </a:rPr>
              <a:t>2 Buildings</a:t>
            </a:r>
          </a:p>
          <a:p>
            <a:pPr algn="r">
              <a:spcBef>
                <a:spcPct val="50000"/>
              </a:spcBef>
              <a:buClr>
                <a:srgbClr val="F0AB00"/>
              </a:buClr>
              <a:buSzPct val="80000"/>
            </a:pPr>
            <a:r>
              <a:rPr lang="en-US" altLang="zh-CN" sz="1000" dirty="0">
                <a:solidFill>
                  <a:schemeClr val="bg1"/>
                </a:solidFill>
                <a:ea typeface="Open Sans Semibold"/>
                <a:cs typeface="Arial" charset="0"/>
              </a:rPr>
              <a:t>560 Shops</a:t>
            </a:r>
          </a:p>
        </p:txBody>
      </p:sp>
      <p:sp>
        <p:nvSpPr>
          <p:cNvPr id="103" name="TextBox 69"/>
          <p:cNvSpPr txBox="1">
            <a:spLocks noChangeArrowheads="1"/>
          </p:cNvSpPr>
          <p:nvPr/>
        </p:nvSpPr>
        <p:spPr bwMode="auto">
          <a:xfrm>
            <a:off x="350838" y="2970213"/>
            <a:ext cx="1974850" cy="385762"/>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en-US" sz="1000" b="1" dirty="0" smtClean="0">
                <a:solidFill>
                  <a:schemeClr val="bg1"/>
                </a:solidFill>
                <a:ea typeface="Open Sans Semibold"/>
                <a:cs typeface="Arial" charset="0"/>
              </a:rPr>
              <a:t> </a:t>
            </a:r>
            <a:r>
              <a:rPr lang="zh-CN" altLang="zh-CN" sz="1000" b="1" dirty="0">
                <a:solidFill>
                  <a:schemeClr val="bg1"/>
                </a:solidFill>
                <a:ea typeface="Open Sans Semibold"/>
                <a:cs typeface="Arial" charset="0"/>
              </a:rPr>
              <a:t>D</a:t>
            </a:r>
            <a:r>
              <a:rPr lang="en-US" altLang="zh-CN" sz="1000" b="1" dirty="0" err="1">
                <a:solidFill>
                  <a:schemeClr val="bg1"/>
                </a:solidFill>
                <a:ea typeface="Open Sans Semibold"/>
                <a:cs typeface="Arial" charset="0"/>
              </a:rPr>
              <a:t>epartment</a:t>
            </a:r>
            <a:r>
              <a:rPr lang="zh-CN" altLang="en-US" sz="1000" b="1" dirty="0">
                <a:solidFill>
                  <a:schemeClr val="bg1"/>
                </a:solidFill>
                <a:ea typeface="Open Sans Semibold"/>
                <a:cs typeface="Arial" charset="0"/>
              </a:rPr>
              <a:t> </a:t>
            </a:r>
            <a:r>
              <a:rPr lang="en-US" altLang="zh-CN" sz="1000" b="1" dirty="0" smtClean="0">
                <a:solidFill>
                  <a:schemeClr val="bg1"/>
                </a:solidFill>
                <a:ea typeface="Open Sans Semibold"/>
                <a:cs typeface="Arial" charset="0"/>
              </a:rPr>
              <a:t>Store A</a:t>
            </a:r>
            <a:endParaRPr lang="en-US" altLang="zh-CN" sz="1000" dirty="0">
              <a:solidFill>
                <a:schemeClr val="bg1"/>
              </a:solidFill>
              <a:ea typeface="Open Sans Semibold"/>
              <a:cs typeface="Arial" charset="0"/>
            </a:endParaRPr>
          </a:p>
          <a:p>
            <a:pPr>
              <a:spcBef>
                <a:spcPct val="50000"/>
              </a:spcBef>
              <a:buClr>
                <a:srgbClr val="F0AB00"/>
              </a:buClr>
              <a:buSzPct val="80000"/>
            </a:pPr>
            <a:r>
              <a:rPr lang="en-US" altLang="zh-CN" sz="1000" dirty="0" smtClean="0">
                <a:solidFill>
                  <a:schemeClr val="bg1"/>
                </a:solidFill>
                <a:ea typeface="Open Sans Semibold"/>
                <a:cs typeface="Arial" charset="0"/>
              </a:rPr>
              <a:t>Company XX</a:t>
            </a:r>
            <a:endParaRPr lang="en-US" altLang="zh-CN" sz="1000" dirty="0">
              <a:solidFill>
                <a:schemeClr val="bg1"/>
              </a:solidFill>
              <a:ea typeface="Open Sans Semibold"/>
              <a:cs typeface="Arial" charset="0"/>
            </a:endParaRPr>
          </a:p>
        </p:txBody>
      </p:sp>
      <p:sp>
        <p:nvSpPr>
          <p:cNvPr id="105" name="TextBox 107"/>
          <p:cNvSpPr txBox="1">
            <a:spLocks noChangeArrowheads="1"/>
          </p:cNvSpPr>
          <p:nvPr/>
        </p:nvSpPr>
        <p:spPr bwMode="auto">
          <a:xfrm>
            <a:off x="3878263" y="296545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zh-CN" altLang="zh-CN" sz="1000" dirty="0">
                <a:solidFill>
                  <a:schemeClr val="bg1"/>
                </a:solidFill>
                <a:ea typeface="Open Sans Semibold"/>
                <a:cs typeface="Arial" charset="0"/>
              </a:rPr>
              <a:t>1</a:t>
            </a:r>
            <a:r>
              <a:rPr lang="en-US" altLang="zh-CN" sz="1000" dirty="0">
                <a:solidFill>
                  <a:schemeClr val="bg1"/>
                </a:solidFill>
                <a:ea typeface="Open Sans Semibold"/>
                <a:cs typeface="Arial" charset="0"/>
              </a:rPr>
              <a:t>00</a:t>
            </a:r>
            <a:r>
              <a:rPr lang="zh-CN" altLang="en-US" sz="1000" dirty="0">
                <a:solidFill>
                  <a:schemeClr val="bg1"/>
                </a:solidFill>
                <a:ea typeface="Open Sans Semibold"/>
                <a:cs typeface="Arial" charset="0"/>
              </a:rPr>
              <a:t> </a:t>
            </a:r>
            <a:r>
              <a:rPr lang="en-US" altLang="zh-CN" sz="1000" dirty="0">
                <a:solidFill>
                  <a:schemeClr val="bg1"/>
                </a:solidFill>
                <a:ea typeface="Open Sans Semibold"/>
                <a:cs typeface="Arial" charset="0"/>
              </a:rPr>
              <a:t>Some Street</a:t>
            </a:r>
          </a:p>
          <a:p>
            <a:pPr algn="r">
              <a:spcBef>
                <a:spcPct val="50000"/>
              </a:spcBef>
              <a:buClr>
                <a:srgbClr val="F0AB00"/>
              </a:buClr>
              <a:buSzPct val="80000"/>
            </a:pPr>
            <a:r>
              <a:rPr lang="en-US" altLang="zh-CN" sz="1000" dirty="0" smtClean="0">
                <a:solidFill>
                  <a:schemeClr val="bg1"/>
                </a:solidFill>
                <a:ea typeface="Open Sans Semibold"/>
                <a:cs typeface="Arial" charset="0"/>
              </a:rPr>
              <a:t>City 1</a:t>
            </a:r>
            <a:endParaRPr lang="en-US" altLang="zh-CN" sz="1000" dirty="0">
              <a:solidFill>
                <a:schemeClr val="bg1"/>
              </a:solidFill>
              <a:ea typeface="Open Sans Semibold"/>
              <a:cs typeface="Arial" charset="0"/>
            </a:endParaRPr>
          </a:p>
        </p:txBody>
      </p:sp>
      <p:cxnSp>
        <p:nvCxnSpPr>
          <p:cNvPr id="106" name="Straight Connector 105"/>
          <p:cNvCxnSpPr/>
          <p:nvPr/>
        </p:nvCxnSpPr>
        <p:spPr>
          <a:xfrm>
            <a:off x="196850" y="3527425"/>
            <a:ext cx="8502650"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6605229" y="3667125"/>
            <a:ext cx="1785938" cy="385763"/>
          </a:xfrm>
          <a:prstGeom prst="rect">
            <a:avLst/>
          </a:prstGeom>
          <a:noFill/>
        </p:spPr>
        <p:txBody>
          <a:bodyPr lIns="0" tIns="0" rIns="0" bIns="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defRPr/>
            </a:pPr>
            <a:r>
              <a:rPr lang="en-US" altLang="zh-CN" dirty="0">
                <a:solidFill>
                  <a:schemeClr val="tx1">
                    <a:lumMod val="65000"/>
                    <a:lumOff val="35000"/>
                  </a:schemeClr>
                </a:solidFill>
                <a:latin typeface="Arial" pitchFamily="34" charset="0"/>
                <a:cs typeface="Arial" pitchFamily="34" charset="0"/>
              </a:rPr>
              <a:t>1</a:t>
            </a:r>
            <a:r>
              <a:rPr lang="en-US" altLang="zh-CN" dirty="0" smtClean="0">
                <a:solidFill>
                  <a:schemeClr val="tx1">
                    <a:lumMod val="65000"/>
                    <a:lumOff val="35000"/>
                  </a:schemeClr>
                </a:solidFill>
                <a:latin typeface="Arial" pitchFamily="34" charset="0"/>
                <a:cs typeface="Arial" pitchFamily="34" charset="0"/>
              </a:rPr>
              <a:t> Building</a:t>
            </a:r>
          </a:p>
          <a:p>
            <a:pPr algn="r">
              <a:defRPr/>
            </a:pPr>
            <a:r>
              <a:rPr lang="en-US" dirty="0" smtClean="0">
                <a:solidFill>
                  <a:srgbClr val="444444"/>
                </a:solidFill>
                <a:latin typeface="Arial" pitchFamily="34" charset="0"/>
                <a:cs typeface="Arial" pitchFamily="34" charset="0"/>
              </a:rPr>
              <a:t>254 Shops</a:t>
            </a:r>
            <a:endParaRPr lang="en-US" dirty="0">
              <a:solidFill>
                <a:srgbClr val="444444"/>
              </a:solidFill>
              <a:latin typeface="Arial" pitchFamily="34" charset="0"/>
              <a:cs typeface="Arial" pitchFamily="34" charset="0"/>
            </a:endParaRPr>
          </a:p>
        </p:txBody>
      </p:sp>
      <p:sp>
        <p:nvSpPr>
          <p:cNvPr id="108" name="TextBox 119"/>
          <p:cNvSpPr txBox="1">
            <a:spLocks noChangeArrowheads="1"/>
          </p:cNvSpPr>
          <p:nvPr/>
        </p:nvSpPr>
        <p:spPr bwMode="auto">
          <a:xfrm>
            <a:off x="350838" y="3673475"/>
            <a:ext cx="1974850" cy="3841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en-US" sz="1000" b="1" dirty="0" smtClean="0">
                <a:ea typeface="Open Sans Semibold"/>
                <a:cs typeface="Arial" charset="0"/>
              </a:rPr>
              <a:t> </a:t>
            </a:r>
            <a:r>
              <a:rPr lang="zh-CN" altLang="zh-CN" sz="1000" b="1" dirty="0">
                <a:ea typeface="Open Sans Semibold"/>
                <a:cs typeface="Arial" charset="0"/>
              </a:rPr>
              <a:t>D</a:t>
            </a:r>
            <a:r>
              <a:rPr lang="en-US" altLang="zh-CN" sz="1000" b="1" dirty="0" err="1">
                <a:ea typeface="Open Sans Semibold"/>
                <a:cs typeface="Arial" charset="0"/>
              </a:rPr>
              <a:t>epartment</a:t>
            </a:r>
            <a:r>
              <a:rPr lang="zh-CN" altLang="en-US" sz="1000" b="1" dirty="0">
                <a:ea typeface="Open Sans Semibold"/>
                <a:cs typeface="Arial" charset="0"/>
              </a:rPr>
              <a:t> </a:t>
            </a:r>
            <a:r>
              <a:rPr lang="en-US" altLang="zh-CN" sz="1000" b="1" dirty="0" smtClean="0">
                <a:ea typeface="Open Sans Semibold"/>
                <a:cs typeface="Arial" charset="0"/>
              </a:rPr>
              <a:t>Store B</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smtClean="0">
                <a:solidFill>
                  <a:srgbClr val="000000"/>
                </a:solidFill>
                <a:ea typeface="Open Sans Semibold"/>
                <a:cs typeface="Arial" charset="0"/>
              </a:rPr>
              <a:t>Company XX</a:t>
            </a:r>
            <a:endParaRPr lang="en-US" altLang="zh-CN" sz="1000" dirty="0">
              <a:solidFill>
                <a:srgbClr val="000000"/>
              </a:solidFill>
              <a:ea typeface="Open Sans Semibold"/>
              <a:cs typeface="Arial" charset="0"/>
            </a:endParaRPr>
          </a:p>
        </p:txBody>
      </p:sp>
      <p:sp>
        <p:nvSpPr>
          <p:cNvPr id="109" name="Rectangle 122"/>
          <p:cNvSpPr>
            <a:spLocks noChangeArrowheads="1"/>
          </p:cNvSpPr>
          <p:nvPr/>
        </p:nvSpPr>
        <p:spPr bwMode="auto">
          <a:xfrm>
            <a:off x="8524393" y="3798640"/>
            <a:ext cx="260350" cy="277812"/>
          </a:xfrm>
          <a:prstGeom prst="rect">
            <a:avLst/>
          </a:prstGeom>
          <a:noFill/>
          <a:ln w="9525">
            <a:noFill/>
            <a:miter lim="800000"/>
            <a:headEnd/>
            <a:tailEnd/>
          </a:ln>
        </p:spPr>
        <p:txBody>
          <a:bodyPr wrap="none">
            <a:spAutoFit/>
          </a:bodyPr>
          <a:lstStyle/>
          <a:p>
            <a:r>
              <a:rPr lang="is-IS" altLang="zh-CN" baseline="30000" dirty="0">
                <a:latin typeface="SAP-icons" pitchFamily="2" charset="0"/>
              </a:rPr>
              <a:t></a:t>
            </a:r>
            <a:endParaRPr lang="en-US" altLang="zh-CN" dirty="0"/>
          </a:p>
        </p:txBody>
      </p:sp>
      <p:sp>
        <p:nvSpPr>
          <p:cNvPr id="110" name="TextBox 123"/>
          <p:cNvSpPr txBox="1">
            <a:spLocks noChangeArrowheads="1"/>
          </p:cNvSpPr>
          <p:nvPr/>
        </p:nvSpPr>
        <p:spPr bwMode="auto">
          <a:xfrm>
            <a:off x="3878263" y="3667125"/>
            <a:ext cx="1785937" cy="385763"/>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998 Some Street</a:t>
            </a:r>
          </a:p>
          <a:p>
            <a:pPr algn="r">
              <a:spcBef>
                <a:spcPct val="50000"/>
              </a:spcBef>
              <a:buClr>
                <a:srgbClr val="F0AB00"/>
              </a:buClr>
              <a:buSzPct val="80000"/>
            </a:pPr>
            <a:r>
              <a:rPr lang="en-US" altLang="zh-CN" sz="1000" dirty="0" smtClean="0">
                <a:solidFill>
                  <a:srgbClr val="444444"/>
                </a:solidFill>
                <a:ea typeface="Open Sans Semibold"/>
                <a:cs typeface="Arial" charset="0"/>
              </a:rPr>
              <a:t>City 1</a:t>
            </a:r>
            <a:endParaRPr lang="en-US" altLang="zh-CN" sz="1000" dirty="0">
              <a:solidFill>
                <a:srgbClr val="444444"/>
              </a:solidFill>
              <a:ea typeface="Open Sans Semibold"/>
              <a:cs typeface="Arial" charset="0"/>
            </a:endParaRPr>
          </a:p>
        </p:txBody>
      </p:sp>
      <p:cxnSp>
        <p:nvCxnSpPr>
          <p:cNvPr id="111" name="Straight Connector 110"/>
          <p:cNvCxnSpPr>
            <a:endCxn id="96" idx="3"/>
          </p:cNvCxnSpPr>
          <p:nvPr/>
        </p:nvCxnSpPr>
        <p:spPr>
          <a:xfrm>
            <a:off x="196850" y="4195763"/>
            <a:ext cx="8742592" cy="10160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12" name="TextBox 126"/>
          <p:cNvSpPr txBox="1">
            <a:spLocks noChangeArrowheads="1"/>
          </p:cNvSpPr>
          <p:nvPr/>
        </p:nvSpPr>
        <p:spPr bwMode="auto">
          <a:xfrm>
            <a:off x="6605229" y="433705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3 Buildings</a:t>
            </a:r>
          </a:p>
          <a:p>
            <a:pPr algn="r">
              <a:spcBef>
                <a:spcPct val="50000"/>
              </a:spcBef>
              <a:buClr>
                <a:srgbClr val="F0AB00"/>
              </a:buClr>
              <a:buSzPct val="80000"/>
            </a:pPr>
            <a:r>
              <a:rPr lang="en-US" altLang="zh-CN" sz="1000">
                <a:solidFill>
                  <a:srgbClr val="444444"/>
                </a:solidFill>
                <a:ea typeface="Open Sans Semibold"/>
                <a:cs typeface="Arial" charset="0"/>
              </a:rPr>
              <a:t>780 Shops</a:t>
            </a:r>
          </a:p>
        </p:txBody>
      </p:sp>
      <p:sp>
        <p:nvSpPr>
          <p:cNvPr id="113" name="TextBox 128"/>
          <p:cNvSpPr txBox="1">
            <a:spLocks noChangeArrowheads="1"/>
          </p:cNvSpPr>
          <p:nvPr/>
        </p:nvSpPr>
        <p:spPr bwMode="auto">
          <a:xfrm>
            <a:off x="350838" y="4341813"/>
            <a:ext cx="1974850" cy="385762"/>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smtClean="0">
                <a:ea typeface="Open Sans Semibold"/>
                <a:cs typeface="Arial" charset="0"/>
              </a:rPr>
              <a:t>D</a:t>
            </a:r>
            <a:r>
              <a:rPr lang="en-US" altLang="zh-CN" sz="1000" b="1" dirty="0" err="1" smtClean="0">
                <a:ea typeface="Open Sans Semibold"/>
                <a:cs typeface="Arial" charset="0"/>
              </a:rPr>
              <a:t>epartment</a:t>
            </a:r>
            <a:r>
              <a:rPr lang="zh-CN" altLang="en-US" sz="1000" b="1" dirty="0" smtClean="0">
                <a:ea typeface="Open Sans Semibold"/>
                <a:cs typeface="Arial" charset="0"/>
              </a:rPr>
              <a:t> </a:t>
            </a:r>
            <a:r>
              <a:rPr lang="en-US" altLang="zh-CN" sz="1000" b="1" dirty="0" smtClean="0">
                <a:ea typeface="Open Sans Semibold"/>
                <a:cs typeface="Arial" charset="0"/>
              </a:rPr>
              <a:t>Store C</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smtClean="0">
                <a:solidFill>
                  <a:srgbClr val="000000"/>
                </a:solidFill>
                <a:ea typeface="Open Sans Semibold"/>
                <a:cs typeface="Arial" charset="0"/>
              </a:rPr>
              <a:t>Company YY</a:t>
            </a:r>
            <a:endParaRPr lang="en-US" altLang="zh-CN" sz="1000" dirty="0">
              <a:solidFill>
                <a:srgbClr val="000000"/>
              </a:solidFill>
              <a:ea typeface="Open Sans Semibold"/>
              <a:cs typeface="Arial" charset="0"/>
            </a:endParaRPr>
          </a:p>
        </p:txBody>
      </p:sp>
      <p:sp>
        <p:nvSpPr>
          <p:cNvPr id="114" name="Rectangle 132"/>
          <p:cNvSpPr>
            <a:spLocks noChangeArrowheads="1"/>
          </p:cNvSpPr>
          <p:nvPr/>
        </p:nvSpPr>
        <p:spPr bwMode="auto">
          <a:xfrm>
            <a:off x="8524393" y="4480776"/>
            <a:ext cx="260350" cy="276225"/>
          </a:xfrm>
          <a:prstGeom prst="rect">
            <a:avLst/>
          </a:prstGeom>
          <a:noFill/>
          <a:ln w="9525">
            <a:noFill/>
            <a:miter lim="800000"/>
            <a:headEnd/>
            <a:tailEnd/>
          </a:ln>
        </p:spPr>
        <p:txBody>
          <a:bodyPr wrap="none">
            <a:spAutoFit/>
          </a:bodyPr>
          <a:lstStyle/>
          <a:p>
            <a:r>
              <a:rPr lang="is-IS" altLang="zh-CN" baseline="30000" dirty="0">
                <a:latin typeface="SAP-icons" pitchFamily="2" charset="0"/>
              </a:rPr>
              <a:t></a:t>
            </a:r>
            <a:endParaRPr lang="en-US" altLang="zh-CN" dirty="0"/>
          </a:p>
        </p:txBody>
      </p:sp>
      <p:sp>
        <p:nvSpPr>
          <p:cNvPr id="115" name="TextBox 133"/>
          <p:cNvSpPr txBox="1">
            <a:spLocks noChangeArrowheads="1"/>
          </p:cNvSpPr>
          <p:nvPr/>
        </p:nvSpPr>
        <p:spPr bwMode="auto">
          <a:xfrm>
            <a:off x="3878263" y="433705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1001 Some Street</a:t>
            </a:r>
          </a:p>
          <a:p>
            <a:pPr algn="r">
              <a:spcBef>
                <a:spcPct val="50000"/>
              </a:spcBef>
              <a:buClr>
                <a:srgbClr val="F0AB00"/>
              </a:buClr>
              <a:buSzPct val="80000"/>
            </a:pPr>
            <a:r>
              <a:rPr lang="en-US" altLang="zh-CN" sz="1000" dirty="0" smtClean="0">
                <a:solidFill>
                  <a:srgbClr val="444444"/>
                </a:solidFill>
                <a:ea typeface="Open Sans Semibold"/>
                <a:cs typeface="Arial" charset="0"/>
              </a:rPr>
              <a:t>City 2</a:t>
            </a:r>
            <a:endParaRPr lang="en-US" altLang="zh-CN" sz="1000" dirty="0">
              <a:solidFill>
                <a:srgbClr val="444444"/>
              </a:solidFill>
              <a:ea typeface="Open Sans Semibold"/>
              <a:cs typeface="Arial" charset="0"/>
            </a:endParaRPr>
          </a:p>
        </p:txBody>
      </p:sp>
      <p:cxnSp>
        <p:nvCxnSpPr>
          <p:cNvPr id="116" name="Straight Connector 115"/>
          <p:cNvCxnSpPr/>
          <p:nvPr/>
        </p:nvCxnSpPr>
        <p:spPr>
          <a:xfrm flipV="1">
            <a:off x="196850" y="4872187"/>
            <a:ext cx="8742593" cy="18901"/>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17" name="TextBox 137"/>
          <p:cNvSpPr txBox="1">
            <a:spLocks noChangeArrowheads="1"/>
          </p:cNvSpPr>
          <p:nvPr/>
        </p:nvSpPr>
        <p:spPr bwMode="auto">
          <a:xfrm>
            <a:off x="6605229" y="5030788"/>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2 Buildings</a:t>
            </a:r>
          </a:p>
          <a:p>
            <a:pPr algn="r">
              <a:spcBef>
                <a:spcPct val="50000"/>
              </a:spcBef>
              <a:buClr>
                <a:srgbClr val="F0AB00"/>
              </a:buClr>
              <a:buSzPct val="80000"/>
            </a:pPr>
            <a:r>
              <a:rPr lang="en-US" altLang="zh-CN" sz="1000">
                <a:solidFill>
                  <a:srgbClr val="444444"/>
                </a:solidFill>
                <a:ea typeface="Open Sans Semibold"/>
                <a:cs typeface="Arial" charset="0"/>
              </a:rPr>
              <a:t>400 Shops</a:t>
            </a:r>
          </a:p>
        </p:txBody>
      </p:sp>
      <p:sp>
        <p:nvSpPr>
          <p:cNvPr id="118" name="TextBox 138"/>
          <p:cNvSpPr txBox="1">
            <a:spLocks noChangeArrowheads="1"/>
          </p:cNvSpPr>
          <p:nvPr/>
        </p:nvSpPr>
        <p:spPr bwMode="auto">
          <a:xfrm>
            <a:off x="350838" y="5035550"/>
            <a:ext cx="1974850" cy="385763"/>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smtClean="0">
                <a:ea typeface="Open Sans Semibold"/>
                <a:cs typeface="Arial" charset="0"/>
              </a:rPr>
              <a:t>D</a:t>
            </a:r>
            <a:r>
              <a:rPr lang="en-US" altLang="zh-CN" sz="1000" b="1" dirty="0" err="1" smtClean="0">
                <a:ea typeface="Open Sans Semibold"/>
                <a:cs typeface="Arial" charset="0"/>
              </a:rPr>
              <a:t>epartment</a:t>
            </a:r>
            <a:r>
              <a:rPr lang="zh-CN" altLang="en-US" sz="1000" b="1" dirty="0" smtClean="0">
                <a:ea typeface="Open Sans Semibold"/>
                <a:cs typeface="Arial" charset="0"/>
              </a:rPr>
              <a:t> </a:t>
            </a:r>
            <a:r>
              <a:rPr lang="en-US" altLang="zh-CN" sz="1000" b="1" dirty="0" smtClean="0">
                <a:ea typeface="Open Sans Semibold"/>
                <a:cs typeface="Arial" charset="0"/>
              </a:rPr>
              <a:t>Store D</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smtClean="0">
                <a:solidFill>
                  <a:srgbClr val="000000"/>
                </a:solidFill>
                <a:ea typeface="Open Sans Semibold"/>
                <a:cs typeface="Arial" charset="0"/>
              </a:rPr>
              <a:t>Company YY</a:t>
            </a:r>
            <a:endParaRPr lang="en-US" altLang="zh-CN" sz="1000" dirty="0">
              <a:solidFill>
                <a:srgbClr val="000000"/>
              </a:solidFill>
              <a:ea typeface="Open Sans Semibold"/>
              <a:cs typeface="Arial" charset="0"/>
            </a:endParaRPr>
          </a:p>
        </p:txBody>
      </p:sp>
      <p:sp>
        <p:nvSpPr>
          <p:cNvPr id="119" name="Rectangle 139"/>
          <p:cNvSpPr>
            <a:spLocks noChangeArrowheads="1"/>
          </p:cNvSpPr>
          <p:nvPr/>
        </p:nvSpPr>
        <p:spPr bwMode="auto">
          <a:xfrm>
            <a:off x="8524393" y="5076825"/>
            <a:ext cx="260350" cy="276225"/>
          </a:xfrm>
          <a:prstGeom prst="rect">
            <a:avLst/>
          </a:prstGeom>
          <a:noFill/>
          <a:ln w="9525">
            <a:noFill/>
            <a:miter lim="800000"/>
            <a:headEnd/>
            <a:tailEnd/>
          </a:ln>
        </p:spPr>
        <p:txBody>
          <a:bodyPr wrap="none">
            <a:spAutoFit/>
          </a:bodyPr>
          <a:lstStyle/>
          <a:p>
            <a:r>
              <a:rPr lang="is-IS" altLang="zh-CN" baseline="30000">
                <a:latin typeface="SAP-icons" pitchFamily="2" charset="0"/>
              </a:rPr>
              <a:t></a:t>
            </a:r>
            <a:endParaRPr lang="en-US" altLang="zh-CN"/>
          </a:p>
        </p:txBody>
      </p:sp>
      <p:sp>
        <p:nvSpPr>
          <p:cNvPr id="120" name="TextBox 140"/>
          <p:cNvSpPr txBox="1">
            <a:spLocks noChangeArrowheads="1"/>
          </p:cNvSpPr>
          <p:nvPr/>
        </p:nvSpPr>
        <p:spPr bwMode="auto">
          <a:xfrm>
            <a:off x="3878263" y="5030788"/>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60 Some Street</a:t>
            </a:r>
          </a:p>
          <a:p>
            <a:pPr algn="r">
              <a:spcBef>
                <a:spcPct val="50000"/>
              </a:spcBef>
              <a:buClr>
                <a:srgbClr val="F0AB00"/>
              </a:buClr>
              <a:buSzPct val="80000"/>
            </a:pPr>
            <a:r>
              <a:rPr lang="en-US" altLang="zh-CN" sz="1000" dirty="0" smtClean="0">
                <a:solidFill>
                  <a:srgbClr val="444444"/>
                </a:solidFill>
                <a:ea typeface="Open Sans Semibold"/>
                <a:cs typeface="Arial" charset="0"/>
              </a:rPr>
              <a:t>City 3</a:t>
            </a:r>
            <a:endParaRPr lang="en-US" altLang="zh-CN" sz="1000" dirty="0">
              <a:solidFill>
                <a:srgbClr val="444444"/>
              </a:solidFill>
              <a:ea typeface="Open Sans Semibold"/>
              <a:cs typeface="Arial" charset="0"/>
            </a:endParaRPr>
          </a:p>
        </p:txBody>
      </p:sp>
      <p:cxnSp>
        <p:nvCxnSpPr>
          <p:cNvPr id="121" name="Straight Connector 120"/>
          <p:cNvCxnSpPr/>
          <p:nvPr/>
        </p:nvCxnSpPr>
        <p:spPr>
          <a:xfrm>
            <a:off x="196850" y="5522913"/>
            <a:ext cx="8730381" cy="20879"/>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sp>
        <p:nvSpPr>
          <p:cNvPr id="122" name="TextBox 142"/>
          <p:cNvSpPr txBox="1">
            <a:spLocks noChangeArrowheads="1"/>
          </p:cNvSpPr>
          <p:nvPr/>
        </p:nvSpPr>
        <p:spPr bwMode="auto">
          <a:xfrm>
            <a:off x="6605229" y="5664200"/>
            <a:ext cx="1785938"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a:solidFill>
                  <a:srgbClr val="007CC0"/>
                </a:solidFill>
                <a:ea typeface="Open Sans Semibold"/>
                <a:cs typeface="Arial" charset="0"/>
              </a:rPr>
              <a:t>2 Buildings</a:t>
            </a:r>
          </a:p>
          <a:p>
            <a:pPr algn="r">
              <a:spcBef>
                <a:spcPct val="50000"/>
              </a:spcBef>
              <a:buClr>
                <a:srgbClr val="F0AB00"/>
              </a:buClr>
              <a:buSzPct val="80000"/>
            </a:pPr>
            <a:r>
              <a:rPr lang="en-US" altLang="zh-CN" sz="1000">
                <a:solidFill>
                  <a:srgbClr val="444444"/>
                </a:solidFill>
                <a:ea typeface="Open Sans Semibold"/>
                <a:cs typeface="Arial" charset="0"/>
              </a:rPr>
              <a:t>360 Shops</a:t>
            </a:r>
          </a:p>
        </p:txBody>
      </p:sp>
      <p:sp>
        <p:nvSpPr>
          <p:cNvPr id="123" name="TextBox 145"/>
          <p:cNvSpPr txBox="1">
            <a:spLocks noChangeArrowheads="1"/>
          </p:cNvSpPr>
          <p:nvPr/>
        </p:nvSpPr>
        <p:spPr bwMode="auto">
          <a:xfrm>
            <a:off x="350838" y="5668963"/>
            <a:ext cx="1974850" cy="384175"/>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zh-CN" altLang="zh-CN" sz="1000" b="1" dirty="0" smtClean="0">
                <a:ea typeface="Open Sans Semibold"/>
                <a:cs typeface="Arial" charset="0"/>
              </a:rPr>
              <a:t>D</a:t>
            </a:r>
            <a:r>
              <a:rPr lang="en-US" altLang="zh-CN" sz="1000" b="1" dirty="0" err="1" smtClean="0">
                <a:ea typeface="Open Sans Semibold"/>
                <a:cs typeface="Arial" charset="0"/>
              </a:rPr>
              <a:t>epartment</a:t>
            </a:r>
            <a:r>
              <a:rPr lang="zh-CN" altLang="en-US" sz="1000" b="1" dirty="0" smtClean="0">
                <a:ea typeface="Open Sans Semibold"/>
                <a:cs typeface="Arial" charset="0"/>
              </a:rPr>
              <a:t> </a:t>
            </a:r>
            <a:r>
              <a:rPr lang="en-US" altLang="zh-CN" sz="1000" b="1" dirty="0" smtClean="0">
                <a:ea typeface="Open Sans Semibold"/>
                <a:cs typeface="Arial" charset="0"/>
              </a:rPr>
              <a:t>Store E</a:t>
            </a:r>
            <a:endParaRPr lang="en-US" altLang="zh-CN" sz="1000" dirty="0">
              <a:solidFill>
                <a:srgbClr val="000000"/>
              </a:solidFill>
              <a:ea typeface="Open Sans Semibold"/>
              <a:cs typeface="Arial" charset="0"/>
            </a:endParaRPr>
          </a:p>
          <a:p>
            <a:pPr>
              <a:spcBef>
                <a:spcPct val="50000"/>
              </a:spcBef>
              <a:buClr>
                <a:srgbClr val="F0AB00"/>
              </a:buClr>
              <a:buSzPct val="80000"/>
            </a:pPr>
            <a:r>
              <a:rPr lang="en-US" altLang="zh-CN" sz="1000" dirty="0" smtClean="0">
                <a:solidFill>
                  <a:srgbClr val="000000"/>
                </a:solidFill>
                <a:ea typeface="Open Sans Semibold"/>
                <a:cs typeface="Arial" charset="0"/>
              </a:rPr>
              <a:t>Company ZZ</a:t>
            </a:r>
            <a:endParaRPr lang="en-US" altLang="zh-CN" sz="1000" dirty="0">
              <a:solidFill>
                <a:srgbClr val="000000"/>
              </a:solidFill>
              <a:ea typeface="Open Sans Semibold"/>
              <a:cs typeface="Arial" charset="0"/>
            </a:endParaRPr>
          </a:p>
        </p:txBody>
      </p:sp>
      <p:sp>
        <p:nvSpPr>
          <p:cNvPr id="124" name="Rectangle 146"/>
          <p:cNvSpPr>
            <a:spLocks noChangeArrowheads="1"/>
          </p:cNvSpPr>
          <p:nvPr/>
        </p:nvSpPr>
        <p:spPr bwMode="auto">
          <a:xfrm>
            <a:off x="8524393" y="5708650"/>
            <a:ext cx="260350" cy="277813"/>
          </a:xfrm>
          <a:prstGeom prst="rect">
            <a:avLst/>
          </a:prstGeom>
          <a:noFill/>
          <a:ln w="9525">
            <a:noFill/>
            <a:miter lim="800000"/>
            <a:headEnd/>
            <a:tailEnd/>
          </a:ln>
        </p:spPr>
        <p:txBody>
          <a:bodyPr wrap="none">
            <a:spAutoFit/>
          </a:bodyPr>
          <a:lstStyle/>
          <a:p>
            <a:r>
              <a:rPr lang="is-IS" altLang="zh-CN" baseline="30000">
                <a:latin typeface="SAP-icons" pitchFamily="2" charset="0"/>
              </a:rPr>
              <a:t></a:t>
            </a:r>
            <a:endParaRPr lang="en-US" altLang="zh-CN"/>
          </a:p>
        </p:txBody>
      </p:sp>
      <p:sp>
        <p:nvSpPr>
          <p:cNvPr id="125" name="TextBox 147"/>
          <p:cNvSpPr txBox="1">
            <a:spLocks noChangeArrowheads="1"/>
          </p:cNvSpPr>
          <p:nvPr/>
        </p:nvSpPr>
        <p:spPr bwMode="auto">
          <a:xfrm>
            <a:off x="3878263" y="5664200"/>
            <a:ext cx="1785937" cy="384175"/>
          </a:xfrm>
          <a:prstGeom prst="rect">
            <a:avLst/>
          </a:prstGeom>
          <a:noFill/>
          <a:ln w="9525">
            <a:noFill/>
            <a:miter lim="800000"/>
            <a:headEnd/>
            <a:tailEnd/>
          </a:ln>
        </p:spPr>
        <p:txBody>
          <a:bodyPr lIns="0" tIns="0" rIns="0" bIns="0">
            <a:spAutoFit/>
          </a:bodyPr>
          <a:lstStyle/>
          <a:p>
            <a:pPr algn="r">
              <a:spcBef>
                <a:spcPct val="50000"/>
              </a:spcBef>
              <a:buClr>
                <a:srgbClr val="F0AB00"/>
              </a:buClr>
              <a:buSzPct val="80000"/>
            </a:pPr>
            <a:r>
              <a:rPr lang="en-US" altLang="zh-CN" sz="1000" dirty="0">
                <a:solidFill>
                  <a:srgbClr val="444444"/>
                </a:solidFill>
                <a:ea typeface="Open Sans Semibold"/>
                <a:cs typeface="Arial" charset="0"/>
              </a:rPr>
              <a:t>88 Some Street</a:t>
            </a:r>
          </a:p>
          <a:p>
            <a:pPr algn="r">
              <a:spcBef>
                <a:spcPct val="50000"/>
              </a:spcBef>
              <a:buClr>
                <a:srgbClr val="F0AB00"/>
              </a:buClr>
              <a:buSzPct val="80000"/>
            </a:pPr>
            <a:r>
              <a:rPr lang="en-US" altLang="zh-CN" sz="1000" dirty="0" smtClean="0">
                <a:solidFill>
                  <a:srgbClr val="444444"/>
                </a:solidFill>
                <a:ea typeface="Open Sans Semibold"/>
                <a:cs typeface="Arial" charset="0"/>
              </a:rPr>
              <a:t>City 3</a:t>
            </a:r>
            <a:endParaRPr lang="en-US" altLang="zh-CN" sz="1000" dirty="0">
              <a:solidFill>
                <a:srgbClr val="444444"/>
              </a:solidFill>
              <a:ea typeface="Open Sans Semibold"/>
              <a:cs typeface="Arial" charset="0"/>
            </a:endParaRPr>
          </a:p>
        </p:txBody>
      </p:sp>
      <p:sp>
        <p:nvSpPr>
          <p:cNvPr id="126" name="Rectangle 125"/>
          <p:cNvSpPr/>
          <p:nvPr/>
        </p:nvSpPr>
        <p:spPr>
          <a:xfrm>
            <a:off x="6714709" y="3659188"/>
            <a:ext cx="338554" cy="369332"/>
          </a:xfrm>
          <a:prstGeom prst="rect">
            <a:avLst/>
          </a:prstGeom>
        </p:spPr>
        <p:txBody>
          <a:bodyPr wrap="none">
            <a:spAutoFit/>
          </a:bodyPr>
          <a:lstStyle/>
          <a:p>
            <a:r>
              <a:rPr lang="is-IS" baseline="30000" dirty="0">
                <a:solidFill>
                  <a:schemeClr val="bg1"/>
                </a:solidFill>
                <a:latin typeface="SAP-icons"/>
                <a:cs typeface="SAP-icons"/>
              </a:rPr>
              <a:t></a:t>
            </a:r>
            <a:endParaRPr lang="en-US" dirty="0">
              <a:solidFill>
                <a:schemeClr val="bg1"/>
              </a:solidFill>
            </a:endParaRPr>
          </a:p>
        </p:txBody>
      </p:sp>
      <p:pic>
        <p:nvPicPr>
          <p:cNvPr id="127" name="Picture 2"/>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8524393" y="3043784"/>
            <a:ext cx="268287"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2" name="TextBox 103"/>
          <p:cNvSpPr txBox="1">
            <a:spLocks noChangeArrowheads="1"/>
          </p:cNvSpPr>
          <p:nvPr/>
        </p:nvSpPr>
        <p:spPr bwMode="auto">
          <a:xfrm>
            <a:off x="325438" y="2116138"/>
            <a:ext cx="1974850" cy="184666"/>
          </a:xfrm>
          <a:prstGeom prst="rect">
            <a:avLst/>
          </a:prstGeom>
          <a:noFill/>
          <a:ln w="9525">
            <a:noFill/>
            <a:miter lim="800000"/>
            <a:headEnd/>
            <a:tailEnd/>
          </a:ln>
        </p:spPr>
        <p:txBody>
          <a:bodyPr lIns="0" tIns="0" rIns="0" bIns="0">
            <a:spAutoFit/>
          </a:bodyPr>
          <a:lstStyle/>
          <a:p>
            <a:pPr>
              <a:spcBef>
                <a:spcPct val="50000"/>
              </a:spcBef>
              <a:buClr>
                <a:srgbClr val="F0AB00"/>
              </a:buClr>
              <a:buSzPct val="80000"/>
            </a:pPr>
            <a:r>
              <a:rPr lang="en-US" altLang="zh-CN" sz="1200" dirty="0">
                <a:solidFill>
                  <a:srgbClr val="444444"/>
                </a:solidFill>
                <a:ea typeface="Open Sans Semibold"/>
                <a:cs typeface="Arial" charset="0"/>
              </a:rPr>
              <a:t>Stores </a:t>
            </a:r>
          </a:p>
        </p:txBody>
      </p:sp>
      <p:sp>
        <p:nvSpPr>
          <p:cNvPr id="133" name="Rectangle 132"/>
          <p:cNvSpPr/>
          <p:nvPr/>
        </p:nvSpPr>
        <p:spPr bwMode="gray">
          <a:xfrm>
            <a:off x="203199" y="2432050"/>
            <a:ext cx="8736243" cy="400050"/>
          </a:xfrm>
          <a:prstGeom prst="rect">
            <a:avLst/>
          </a:prstGeom>
          <a:solidFill>
            <a:srgbClr val="F2F2F2"/>
          </a:solid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lang="en-US" sz="1000" dirty="0" smtClean="0">
                <a:solidFill>
                  <a:srgbClr val="444444"/>
                </a:solidFill>
                <a:ea typeface="Open Sans"/>
                <a:cs typeface="Arial" charset="0"/>
              </a:rPr>
              <a:t> Name					          </a:t>
            </a:r>
            <a:r>
              <a:rPr lang="en-US" sz="1000" dirty="0">
                <a:solidFill>
                  <a:srgbClr val="444444"/>
                </a:solidFill>
                <a:ea typeface="Open Sans"/>
                <a:cs typeface="Arial" charset="0"/>
              </a:rPr>
              <a:t>Address </a:t>
            </a:r>
            <a:r>
              <a:rPr lang="en-US" sz="1000" dirty="0" smtClean="0">
                <a:solidFill>
                  <a:srgbClr val="444444"/>
                </a:solidFill>
                <a:ea typeface="Open Sans"/>
                <a:cs typeface="Arial" charset="0"/>
              </a:rPr>
              <a:t>		                                Details</a:t>
            </a:r>
            <a:endParaRPr lang="en-US" sz="1000" dirty="0">
              <a:solidFill>
                <a:srgbClr val="444444"/>
              </a:solidFill>
              <a:ea typeface="Open Sans"/>
              <a:cs typeface="Arial" charset="0"/>
            </a:endParaRPr>
          </a:p>
        </p:txBody>
      </p:sp>
      <p:sp>
        <p:nvSpPr>
          <p:cNvPr id="57" name="TextBox 56"/>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8" name="TextBox 57"/>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60" name="Straight Connector 59"/>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5" name="Picture 54"/>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42330814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List Reporting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Filtered List Report</a:t>
            </a:r>
          </a:p>
        </p:txBody>
      </p:sp>
    </p:spTree>
    <p:extLst>
      <p:ext uri="{BB962C8B-B14F-4D97-AF65-F5344CB8AC3E}">
        <p14:creationId xmlns:p14="http://schemas.microsoft.com/office/powerpoint/2010/main" val="7012124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1284882"/>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smtClean="0">
                <a:solidFill>
                  <a:srgbClr val="666666"/>
                </a:solidFill>
                <a:latin typeface="Arial" panose="020B0604020202020204" pitchFamily="34" charset="0"/>
                <a:ea typeface="Open Sans" pitchFamily="34" charset="0"/>
                <a:cs typeface="Arial" panose="020B0604020202020204" pitchFamily="34" charset="0"/>
              </a:rPr>
              <a:t>Application Title</a:t>
            </a:r>
            <a:endParaRPr lang="en-US" sz="1200" dirty="0">
              <a:solidFill>
                <a:srgbClr val="666666"/>
              </a:solidFill>
              <a:latin typeface="Arial" panose="020B0604020202020204" pitchFamily="34" charset="0"/>
              <a:ea typeface="Open Sans" pitchFamily="34" charset="0"/>
              <a:cs typeface="Arial" panose="020B0604020202020204" pitchFamily="34" charset="0"/>
            </a:endParaRPr>
          </a:p>
        </p:txBody>
      </p:sp>
      <p:grpSp>
        <p:nvGrpSpPr>
          <p:cNvPr id="27" name="Group 26"/>
          <p:cNvGrpSpPr/>
          <p:nvPr/>
        </p:nvGrpSpPr>
        <p:grpSpPr>
          <a:xfrm>
            <a:off x="307012" y="984982"/>
            <a:ext cx="2273226" cy="246221"/>
            <a:chOff x="307012" y="1208997"/>
            <a:chExt cx="2273226" cy="246221"/>
          </a:xfrm>
        </p:grpSpPr>
        <p:sp>
          <p:nvSpPr>
            <p:cNvPr id="28" name="TextBox 27"/>
            <p:cNvSpPr txBox="1"/>
            <p:nvPr/>
          </p:nvSpPr>
          <p:spPr>
            <a:xfrm>
              <a:off x="307012" y="1208997"/>
              <a:ext cx="2273226"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9" name="Rectangle 362"/>
            <p:cNvSpPr>
              <a:spLocks noChangeArrowheads="1"/>
            </p:cNvSpPr>
            <p:nvPr/>
          </p:nvSpPr>
          <p:spPr bwMode="auto">
            <a:xfrm>
              <a:off x="1766365" y="124703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grpSp>
      <p:sp>
        <p:nvSpPr>
          <p:cNvPr id="42" name="Rectangle 23"/>
          <p:cNvSpPr>
            <a:spLocks noChangeArrowheads="1"/>
          </p:cNvSpPr>
          <p:nvPr/>
        </p:nvSpPr>
        <p:spPr bwMode="auto">
          <a:xfrm>
            <a:off x="297040" y="13970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5811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smtClean="0">
                <a:latin typeface="Arial" pitchFamily="34" charset="0"/>
                <a:ea typeface="Open Sans" pitchFamily="34" charset="0"/>
                <a:cs typeface="Arial" pitchFamily="34" charset="0"/>
              </a:rPr>
              <a:t>Open</a:t>
            </a:r>
            <a:endParaRPr lang="en-US" sz="1000" dirty="0">
              <a:latin typeface="Arial" pitchFamily="34" charset="0"/>
              <a:ea typeface="Open Sans" pitchFamily="34" charset="0"/>
              <a:cs typeface="Arial" pitchFamily="34" charset="0"/>
            </a:endParaRPr>
          </a:p>
        </p:txBody>
      </p:sp>
      <p:sp>
        <p:nvSpPr>
          <p:cNvPr id="44" name="TextBox 43"/>
          <p:cNvSpPr txBox="1"/>
          <p:nvPr/>
        </p:nvSpPr>
        <p:spPr>
          <a:xfrm>
            <a:off x="1692721" y="15623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3970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5623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3970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5623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5318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931362"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smtClean="0">
                  <a:latin typeface="HelveticaNeueLT Std Med Ext" pitchFamily="34" charset="0"/>
                  <a:ea typeface="Arial Unicode MS" pitchFamily="34" charset="-128"/>
                  <a:cs typeface="Arial Unicode MS" pitchFamily="34" charset="-128"/>
                </a:rPr>
                <a:t>Customer 1</a:t>
              </a:r>
              <a:endParaRPr lang="en-US" sz="1000" kern="0" dirty="0">
                <a:latin typeface="HelveticaNeueLT Std Med Ext" pitchFamily="34" charset="0"/>
                <a:ea typeface="Arial Unicode MS" pitchFamily="34" charset="-128"/>
                <a:cs typeface="Arial Unicode MS" pitchFamily="34" charset="-128"/>
              </a:endParaRP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sp>
        <p:nvSpPr>
          <p:cNvPr id="72" name="Rectangle 71"/>
          <p:cNvSpPr/>
          <p:nvPr/>
        </p:nvSpPr>
        <p:spPr bwMode="gray">
          <a:xfrm>
            <a:off x="8197749" y="15812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smtClean="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5812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smtClean="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aphicFrame>
        <p:nvGraphicFramePr>
          <p:cNvPr id="61" name="Table 60"/>
          <p:cNvGraphicFramePr>
            <a:graphicFrameLocks noGrp="1"/>
          </p:cNvGraphicFramePr>
          <p:nvPr>
            <p:extLst>
              <p:ext uri="{D42A27DB-BD31-4B8C-83A1-F6EECF244321}">
                <p14:modId xmlns:p14="http://schemas.microsoft.com/office/powerpoint/2010/main" val="1061775131"/>
              </p:ext>
            </p:extLst>
          </p:nvPr>
        </p:nvGraphicFramePr>
        <p:xfrm>
          <a:off x="284901" y="2599045"/>
          <a:ext cx="8676605" cy="4069248"/>
        </p:xfrm>
        <a:graphic>
          <a:graphicData uri="http://schemas.openxmlformats.org/drawingml/2006/table">
            <a:tbl>
              <a:tblPr firstRow="1" bandRow="1">
                <a:solidFill>
                  <a:schemeClr val="bg1"/>
                </a:solidFill>
                <a:tableStyleId>{2D5ABB26-0587-4C30-8999-92F81FD0307C}</a:tableStyleId>
              </a:tblPr>
              <a:tblGrid>
                <a:gridCol w="1269587"/>
                <a:gridCol w="2101332"/>
                <a:gridCol w="684979"/>
                <a:gridCol w="1319374"/>
                <a:gridCol w="2707856"/>
                <a:gridCol w="385197"/>
                <a:gridCol w="208280"/>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smtClean="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smtClean="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smtClean="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smtClean="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63" name="Rectangle 62"/>
          <p:cNvSpPr/>
          <p:nvPr/>
        </p:nvSpPr>
        <p:spPr>
          <a:xfrm>
            <a:off x="8790676" y="3028477"/>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p:cNvSpPr>
            <a:spLocks noChangeArrowheads="1"/>
          </p:cNvSpPr>
          <p:nvPr/>
        </p:nvSpPr>
        <p:spPr bwMode="auto">
          <a:xfrm>
            <a:off x="295242" y="2284045"/>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smtClean="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94963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325188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57094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883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207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9996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8476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1657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48760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79563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0932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40685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74" name="TextBox 7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76" name="Straight Connector 7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7225486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List Reporting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Categorized List Report</a:t>
            </a:r>
          </a:p>
        </p:txBody>
      </p:sp>
    </p:spTree>
    <p:extLst>
      <p:ext uri="{BB962C8B-B14F-4D97-AF65-F5344CB8AC3E}">
        <p14:creationId xmlns:p14="http://schemas.microsoft.com/office/powerpoint/2010/main" val="21072998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1665111"/>
            <a:ext cx="9146083" cy="445396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smtClean="0">
                <a:solidFill>
                  <a:srgbClr val="666666"/>
                </a:solidFill>
                <a:latin typeface="Arial" panose="020B0604020202020204" pitchFamily="34" charset="0"/>
                <a:ea typeface="Open Sans" pitchFamily="34" charset="0"/>
                <a:cs typeface="Arial" panose="020B0604020202020204" pitchFamily="34" charset="0"/>
              </a:rPr>
              <a:t>Application Title</a:t>
            </a:r>
            <a:endParaRPr lang="en-US" sz="1200" dirty="0">
              <a:solidFill>
                <a:srgbClr val="666666"/>
              </a:solidFill>
              <a:latin typeface="Arial" panose="020B0604020202020204" pitchFamily="34" charset="0"/>
              <a:ea typeface="Open Sans" pitchFamily="34" charset="0"/>
              <a:cs typeface="Arial" panose="020B0604020202020204" pitchFamily="34" charset="0"/>
            </a:endParaRPr>
          </a:p>
        </p:txBody>
      </p:sp>
      <p:graphicFrame>
        <p:nvGraphicFramePr>
          <p:cNvPr id="62" name="Table 61"/>
          <p:cNvGraphicFramePr>
            <a:graphicFrameLocks noGrp="1"/>
          </p:cNvGraphicFramePr>
          <p:nvPr>
            <p:extLst>
              <p:ext uri="{D42A27DB-BD31-4B8C-83A1-F6EECF244321}">
                <p14:modId xmlns:p14="http://schemas.microsoft.com/office/powerpoint/2010/main" val="1629017360"/>
              </p:ext>
            </p:extLst>
          </p:nvPr>
        </p:nvGraphicFramePr>
        <p:xfrm>
          <a:off x="0" y="2087316"/>
          <a:ext cx="9134080" cy="4120655"/>
        </p:xfrm>
        <a:graphic>
          <a:graphicData uri="http://schemas.openxmlformats.org/drawingml/2006/table">
            <a:tbl>
              <a:tblPr firstRow="1" bandRow="1">
                <a:solidFill>
                  <a:schemeClr val="bg1"/>
                </a:solidFill>
                <a:tableStyleId>{2D5ABB26-0587-4C30-8999-92F81FD0307C}</a:tableStyleId>
              </a:tblPr>
              <a:tblGrid>
                <a:gridCol w="1369874"/>
                <a:gridCol w="2444460"/>
                <a:gridCol w="561945"/>
                <a:gridCol w="1423594"/>
                <a:gridCol w="2984787"/>
                <a:gridCol w="349420"/>
              </a:tblGrid>
              <a:tr h="2971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smtClean="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smtClean="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r>
              <a:tr h="318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smtClean="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smtClean="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52" name="Rectangle 23"/>
          <p:cNvSpPr>
            <a:spLocks noChangeArrowheads="1"/>
          </p:cNvSpPr>
          <p:nvPr/>
        </p:nvSpPr>
        <p:spPr bwMode="auto">
          <a:xfrm>
            <a:off x="117187" y="1819799"/>
            <a:ext cx="589905"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smtClean="0">
                <a:latin typeface="Arial" pitchFamily="34" charset="0"/>
                <a:ea typeface="Open Sans" pitchFamily="34" charset="0"/>
                <a:cs typeface="Arial" pitchFamily="34" charset="0"/>
              </a:rPr>
              <a:t>Open (12)</a:t>
            </a:r>
            <a:endParaRPr lang="en-US" sz="2800" b="1" dirty="0">
              <a:latin typeface="Arial" pitchFamily="34" charset="0"/>
              <a:cs typeface="Arial" pitchFamily="34" charset="0"/>
            </a:endParaRPr>
          </a:p>
        </p:txBody>
      </p:sp>
      <p:pic>
        <p:nvPicPr>
          <p:cNvPr id="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244164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274389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051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375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699079"/>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399197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3396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657735"/>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497961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29951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59716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60019" y="5845572"/>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ectangle 23"/>
          <p:cNvSpPr>
            <a:spLocks noChangeArrowheads="1"/>
          </p:cNvSpPr>
          <p:nvPr/>
        </p:nvSpPr>
        <p:spPr bwMode="auto">
          <a:xfrm>
            <a:off x="706620"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latin typeface="Arial" pitchFamily="34" charset="0"/>
                <a:cs typeface="Arial" pitchFamily="34" charset="0"/>
              </a:rPr>
              <a:t>1</a:t>
            </a:r>
            <a:r>
              <a:rPr lang="en-US" sz="1000" dirty="0" smtClean="0">
                <a:latin typeface="Arial" pitchFamily="34" charset="0"/>
                <a:cs typeface="Arial" pitchFamily="34" charset="0"/>
              </a:rPr>
              <a:t>2</a:t>
            </a:r>
            <a:endParaRPr lang="en-US" sz="2800" dirty="0">
              <a:latin typeface="Arial" pitchFamily="34" charset="0"/>
              <a:cs typeface="Arial" pitchFamily="34" charset="0"/>
            </a:endParaRPr>
          </a:p>
        </p:txBody>
      </p:sp>
      <p:sp>
        <p:nvSpPr>
          <p:cNvPr id="65" name="Rectangle 23"/>
          <p:cNvSpPr>
            <a:spLocks noChangeArrowheads="1"/>
          </p:cNvSpPr>
          <p:nvPr/>
        </p:nvSpPr>
        <p:spPr bwMode="auto">
          <a:xfrm>
            <a:off x="270826" y="1389368"/>
            <a:ext cx="31098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666666"/>
                </a:solidFill>
                <a:latin typeface="Arial" pitchFamily="34" charset="0"/>
                <a:ea typeface="Open Sans" pitchFamily="34" charset="0"/>
                <a:cs typeface="Arial" pitchFamily="34" charset="0"/>
              </a:rPr>
              <a:t>Open</a:t>
            </a:r>
            <a:endParaRPr lang="en-US" sz="2800" dirty="0">
              <a:solidFill>
                <a:prstClr val="black"/>
              </a:solidFill>
              <a:latin typeface="Arial" pitchFamily="34" charset="0"/>
              <a:cs typeface="Arial" pitchFamily="34" charset="0"/>
            </a:endParaRPr>
          </a:p>
        </p:txBody>
      </p:sp>
      <p:sp>
        <p:nvSpPr>
          <p:cNvPr id="67" name="Oval 66"/>
          <p:cNvSpPr/>
          <p:nvPr/>
        </p:nvSpPr>
        <p:spPr bwMode="gray">
          <a:xfrm>
            <a:off x="211434" y="920515"/>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smtClean="0">
                <a:solidFill>
                  <a:schemeClr val="bg1"/>
                </a:solidFill>
                <a:latin typeface="SAP-icons"/>
              </a:rPr>
              <a:t> </a:t>
            </a:r>
            <a:endParaRPr lang="en-US" sz="1600" dirty="0">
              <a:solidFill>
                <a:schemeClr val="bg1"/>
              </a:solidFill>
              <a:latin typeface="SAP-icons" pitchFamily="2" charset="0"/>
            </a:endParaRPr>
          </a:p>
        </p:txBody>
      </p:sp>
      <p:sp>
        <p:nvSpPr>
          <p:cNvPr id="3" name="Rectangle 2"/>
          <p:cNvSpPr/>
          <p:nvPr/>
        </p:nvSpPr>
        <p:spPr>
          <a:xfrm>
            <a:off x="221827" y="1619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69" name="Straight Connector 68"/>
          <p:cNvCxnSpPr/>
          <p:nvPr/>
        </p:nvCxnSpPr>
        <p:spPr>
          <a:xfrm>
            <a:off x="-9920" y="1655569"/>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89" name="Oval 88"/>
          <p:cNvSpPr/>
          <p:nvPr/>
        </p:nvSpPr>
        <p:spPr bwMode="gray">
          <a:xfrm>
            <a:off x="1059304"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smtClean="0">
                <a:solidFill>
                  <a:srgbClr val="009DE0"/>
                </a:solidFill>
                <a:latin typeface="SAP-icons"/>
              </a:rPr>
              <a:t></a:t>
            </a:r>
            <a:endParaRPr lang="en-US" sz="1600" dirty="0">
              <a:solidFill>
                <a:srgbClr val="009DE0"/>
              </a:solidFill>
              <a:latin typeface="SAP-icons" pitchFamily="2" charset="0"/>
            </a:endParaRPr>
          </a:p>
        </p:txBody>
      </p:sp>
      <p:sp>
        <p:nvSpPr>
          <p:cNvPr id="90" name="Rectangle 23"/>
          <p:cNvSpPr>
            <a:spLocks noChangeArrowheads="1"/>
          </p:cNvSpPr>
          <p:nvPr/>
        </p:nvSpPr>
        <p:spPr bwMode="auto">
          <a:xfrm>
            <a:off x="1518364"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latin typeface="Arial" pitchFamily="34" charset="0"/>
                <a:cs typeface="Arial" pitchFamily="34" charset="0"/>
              </a:rPr>
              <a:t>31</a:t>
            </a:r>
            <a:endParaRPr lang="en-US" sz="2800" dirty="0">
              <a:latin typeface="Arial" pitchFamily="34" charset="0"/>
              <a:cs typeface="Arial" pitchFamily="34" charset="0"/>
            </a:endParaRPr>
          </a:p>
        </p:txBody>
      </p:sp>
      <p:sp>
        <p:nvSpPr>
          <p:cNvPr id="91" name="Rectangle 23"/>
          <p:cNvSpPr>
            <a:spLocks noChangeArrowheads="1"/>
          </p:cNvSpPr>
          <p:nvPr/>
        </p:nvSpPr>
        <p:spPr bwMode="auto">
          <a:xfrm>
            <a:off x="975022" y="1389368"/>
            <a:ext cx="6524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666666"/>
                </a:solidFill>
                <a:latin typeface="Arial" pitchFamily="34" charset="0"/>
                <a:ea typeface="Open Sans" pitchFamily="34" charset="0"/>
                <a:cs typeface="Arial" pitchFamily="34" charset="0"/>
              </a:rPr>
              <a:t>In Progress</a:t>
            </a:r>
            <a:endParaRPr lang="en-US" sz="2800" dirty="0">
              <a:solidFill>
                <a:prstClr val="black"/>
              </a:solidFill>
              <a:latin typeface="Arial" pitchFamily="34" charset="0"/>
              <a:cs typeface="Arial" pitchFamily="34" charset="0"/>
            </a:endParaRPr>
          </a:p>
        </p:txBody>
      </p:sp>
      <p:sp>
        <p:nvSpPr>
          <p:cNvPr id="92" name="Oval 91"/>
          <p:cNvSpPr/>
          <p:nvPr/>
        </p:nvSpPr>
        <p:spPr bwMode="gray">
          <a:xfrm>
            <a:off x="1873796"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smtClean="0">
                <a:solidFill>
                  <a:srgbClr val="009DE0"/>
                </a:solidFill>
                <a:latin typeface="SAP-icons"/>
              </a:rPr>
              <a:t></a:t>
            </a:r>
            <a:endParaRPr lang="en-US" sz="1600" dirty="0">
              <a:solidFill>
                <a:srgbClr val="009DE0"/>
              </a:solidFill>
              <a:latin typeface="SAP-icons" pitchFamily="2" charset="0"/>
            </a:endParaRPr>
          </a:p>
        </p:txBody>
      </p:sp>
      <p:sp>
        <p:nvSpPr>
          <p:cNvPr id="93" name="Rectangle 23"/>
          <p:cNvSpPr>
            <a:spLocks noChangeArrowheads="1"/>
          </p:cNvSpPr>
          <p:nvPr/>
        </p:nvSpPr>
        <p:spPr bwMode="auto">
          <a:xfrm>
            <a:off x="2332856"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latin typeface="Arial" pitchFamily="34" charset="0"/>
                <a:cs typeface="Arial" pitchFamily="34" charset="0"/>
              </a:rPr>
              <a:t>45</a:t>
            </a:r>
            <a:endParaRPr lang="en-US" sz="2800" dirty="0">
              <a:latin typeface="Arial" pitchFamily="34" charset="0"/>
              <a:cs typeface="Arial" pitchFamily="34" charset="0"/>
            </a:endParaRPr>
          </a:p>
        </p:txBody>
      </p:sp>
      <p:sp>
        <p:nvSpPr>
          <p:cNvPr id="94" name="Rectangle 23"/>
          <p:cNvSpPr>
            <a:spLocks noChangeArrowheads="1"/>
          </p:cNvSpPr>
          <p:nvPr/>
        </p:nvSpPr>
        <p:spPr bwMode="auto">
          <a:xfrm>
            <a:off x="1961516" y="1389368"/>
            <a:ext cx="26129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666666"/>
                </a:solidFill>
                <a:latin typeface="Arial" pitchFamily="34" charset="0"/>
                <a:ea typeface="Open Sans" pitchFamily="34" charset="0"/>
                <a:cs typeface="Arial" pitchFamily="34" charset="0"/>
              </a:rPr>
              <a:t>Sent</a:t>
            </a:r>
            <a:endParaRPr lang="en-US" sz="2800" dirty="0">
              <a:solidFill>
                <a:prstClr val="black"/>
              </a:solidFill>
              <a:latin typeface="Arial" pitchFamily="34" charset="0"/>
              <a:cs typeface="Arial" pitchFamily="34" charset="0"/>
            </a:endParaRPr>
          </a:p>
        </p:txBody>
      </p:sp>
      <p:sp>
        <p:nvSpPr>
          <p:cNvPr id="95" name="Oval 94"/>
          <p:cNvSpPr/>
          <p:nvPr/>
        </p:nvSpPr>
        <p:spPr bwMode="gray">
          <a:xfrm>
            <a:off x="2699486" y="920515"/>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smtClean="0">
                <a:solidFill>
                  <a:srgbClr val="009DE0"/>
                </a:solidFill>
                <a:latin typeface="SAP-icons"/>
              </a:rPr>
              <a:t></a:t>
            </a:r>
            <a:endParaRPr lang="en-US" sz="1600" dirty="0">
              <a:solidFill>
                <a:srgbClr val="009DE0"/>
              </a:solidFill>
              <a:latin typeface="SAP-icons" pitchFamily="2" charset="0"/>
            </a:endParaRPr>
          </a:p>
        </p:txBody>
      </p:sp>
      <p:sp>
        <p:nvSpPr>
          <p:cNvPr id="96" name="Rectangle 23"/>
          <p:cNvSpPr>
            <a:spLocks noChangeArrowheads="1"/>
          </p:cNvSpPr>
          <p:nvPr/>
        </p:nvSpPr>
        <p:spPr bwMode="auto">
          <a:xfrm>
            <a:off x="3158546" y="925541"/>
            <a:ext cx="14106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latin typeface="Arial" pitchFamily="34" charset="0"/>
                <a:cs typeface="Arial" pitchFamily="34" charset="0"/>
              </a:rPr>
              <a:t>45</a:t>
            </a:r>
            <a:endParaRPr lang="en-US" sz="2800" dirty="0">
              <a:latin typeface="Arial" pitchFamily="34" charset="0"/>
              <a:cs typeface="Arial" pitchFamily="34" charset="0"/>
            </a:endParaRPr>
          </a:p>
        </p:txBody>
      </p:sp>
      <p:sp>
        <p:nvSpPr>
          <p:cNvPr id="97" name="Rectangle 23"/>
          <p:cNvSpPr>
            <a:spLocks noChangeArrowheads="1"/>
          </p:cNvSpPr>
          <p:nvPr/>
        </p:nvSpPr>
        <p:spPr bwMode="auto">
          <a:xfrm>
            <a:off x="2643426" y="1389368"/>
            <a:ext cx="61715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666666"/>
                </a:solidFill>
                <a:latin typeface="Arial" pitchFamily="34" charset="0"/>
                <a:ea typeface="Open Sans" pitchFamily="34" charset="0"/>
                <a:cs typeface="Arial" pitchFamily="34" charset="0"/>
              </a:rPr>
              <a:t>Completed</a:t>
            </a:r>
            <a:endParaRPr lang="en-US" sz="2800" dirty="0">
              <a:solidFill>
                <a:prstClr val="black"/>
              </a:solidFill>
              <a:latin typeface="Arial" pitchFamily="34" charset="0"/>
              <a:cs typeface="Arial" pitchFamily="34" charset="0"/>
            </a:endParaRPr>
          </a:p>
        </p:txBody>
      </p:sp>
      <p:sp>
        <p:nvSpPr>
          <p:cNvPr id="53" name="TextBox 5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4" name="TextBox 5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56" name="Straight Connector 5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50" name="Picture 49"/>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9856787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Object Pages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Object View</a:t>
            </a:r>
          </a:p>
        </p:txBody>
      </p:sp>
    </p:spTree>
    <p:extLst>
      <p:ext uri="{BB962C8B-B14F-4D97-AF65-F5344CB8AC3E}">
        <p14:creationId xmlns:p14="http://schemas.microsoft.com/office/powerpoint/2010/main" val="5243936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sp>
        <p:nvSpPr>
          <p:cNvPr id="4" name="Slide Number Placeholder 3"/>
          <p:cNvSpPr>
            <a:spLocks noGrp="1"/>
          </p:cNvSpPr>
          <p:nvPr>
            <p:ph type="sldNum" sz="quarter" idx="12"/>
          </p:nvPr>
        </p:nvSpPr>
        <p:spPr/>
        <p:txBody>
          <a:bodyPr/>
          <a:lstStyle/>
          <a:p>
            <a:fld id="{15A98E7D-9D05-C649-BDE2-A43A76ACB2C3}" type="slidenum">
              <a:rPr lang="en-US" smtClean="0"/>
              <a:t>19</a:t>
            </a:fld>
            <a:endParaRPr lang="en-US"/>
          </a:p>
        </p:txBody>
      </p:sp>
      <p:grpSp>
        <p:nvGrpSpPr>
          <p:cNvPr id="5" name="Group 4"/>
          <p:cNvGrpSpPr/>
          <p:nvPr/>
        </p:nvGrpSpPr>
        <p:grpSpPr>
          <a:xfrm>
            <a:off x="0" y="0"/>
            <a:ext cx="9144000" cy="6858000"/>
            <a:chOff x="1123950" y="736600"/>
            <a:chExt cx="2870200" cy="5092700"/>
          </a:xfrm>
        </p:grpSpPr>
        <p:sp>
          <p:nvSpPr>
            <p:cNvPr id="6" name="Rectangle 5"/>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Rectangle 6"/>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9" name="Group 8"/>
          <p:cNvGrpSpPr/>
          <p:nvPr/>
        </p:nvGrpSpPr>
        <p:grpSpPr>
          <a:xfrm>
            <a:off x="-5474" y="0"/>
            <a:ext cx="9144000" cy="423865"/>
            <a:chOff x="0" y="0"/>
            <a:chExt cx="9144000" cy="423865"/>
          </a:xfrm>
        </p:grpSpPr>
        <p:sp>
          <p:nvSpPr>
            <p:cNvPr id="13" name="Rectangle 12"/>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 name="Straight Connector 17"/>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0" name="Rectangle 19"/>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p:cNvGrpSpPr/>
          <p:nvPr/>
        </p:nvGrpSpPr>
        <p:grpSpPr>
          <a:xfrm>
            <a:off x="-7471" y="432809"/>
            <a:ext cx="9151470" cy="423863"/>
            <a:chOff x="0" y="432809"/>
            <a:chExt cx="9151470" cy="423863"/>
          </a:xfrm>
        </p:grpSpPr>
        <p:sp>
          <p:nvSpPr>
            <p:cNvPr id="22" name="Rectangle 21"/>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p:nvPr/>
          </p:nvGrpSpPr>
          <p:grpSpPr>
            <a:xfrm>
              <a:off x="0" y="523611"/>
              <a:ext cx="9151470" cy="327348"/>
              <a:chOff x="395536" y="96514"/>
              <a:chExt cx="9151470" cy="327348"/>
            </a:xfrm>
          </p:grpSpPr>
          <p:cxnSp>
            <p:nvCxnSpPr>
              <p:cNvPr id="24" name="Straight Connector 23"/>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26" name="TextBox 25"/>
              <p:cNvSpPr txBox="1"/>
              <p:nvPr/>
            </p:nvSpPr>
            <p:spPr>
              <a:xfrm>
                <a:off x="6152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smtClean="0">
                    <a:solidFill>
                      <a:srgbClr val="666666"/>
                    </a:solidFill>
                    <a:latin typeface="Arial" pitchFamily="34" charset="0"/>
                    <a:ea typeface="Open Sans" pitchFamily="34" charset="0"/>
                    <a:cs typeface="Arial" pitchFamily="34" charset="0"/>
                  </a:rPr>
                  <a:t>Contacts(5)</a:t>
                </a:r>
                <a:endParaRPr lang="en-US" sz="1100" dirty="0">
                  <a:solidFill>
                    <a:srgbClr val="666666"/>
                  </a:solidFill>
                  <a:latin typeface="Arial" pitchFamily="34" charset="0"/>
                  <a:ea typeface="Open Sans" pitchFamily="34" charset="0"/>
                  <a:cs typeface="Arial" pitchFamily="34" charset="0"/>
                </a:endParaRPr>
              </a:p>
            </p:txBody>
          </p:sp>
          <p:sp>
            <p:nvSpPr>
              <p:cNvPr id="27" name="TextBox 26"/>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smtClean="0">
                    <a:solidFill>
                      <a:srgbClr val="666666"/>
                    </a:solidFill>
                    <a:latin typeface="Arial" pitchFamily="34" charset="0"/>
                    <a:ea typeface="Open Sans" pitchFamily="34" charset="0"/>
                    <a:cs typeface="Arial" pitchFamily="34" charset="0"/>
                  </a:rPr>
                  <a:t>Contact</a:t>
                </a:r>
                <a:endParaRPr lang="en-US" sz="1100" dirty="0">
                  <a:solidFill>
                    <a:srgbClr val="666666"/>
                  </a:solidFill>
                  <a:latin typeface="Arial" pitchFamily="34" charset="0"/>
                  <a:ea typeface="Open Sans" pitchFamily="34" charset="0"/>
                  <a:cs typeface="Arial" pitchFamily="34" charset="0"/>
                </a:endParaRPr>
              </a:p>
            </p:txBody>
          </p:sp>
        </p:grpSp>
      </p:grpSp>
      <p:cxnSp>
        <p:nvCxnSpPr>
          <p:cNvPr id="29" name="Straight Connector 28"/>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0447" y="6538902"/>
            <a:ext cx="2886875" cy="261610"/>
          </a:xfrm>
          <a:prstGeom prst="rect">
            <a:avLst/>
          </a:prstGeom>
          <a:noFill/>
        </p:spPr>
        <p:txBody>
          <a:bodyPr wrap="square" rtlCol="0">
            <a:spAutoFit/>
          </a:bodyPr>
          <a:lstStyle/>
          <a:p>
            <a:r>
              <a:rPr lang="en-US" sz="1100" dirty="0" smtClean="0">
                <a:solidFill>
                  <a:schemeClr val="bg1">
                    <a:lumMod val="50000"/>
                  </a:schemeClr>
                </a:solidFill>
              </a:rPr>
              <a:t>A</a:t>
            </a:r>
            <a:endParaRPr lang="en-US" sz="1100" dirty="0">
              <a:solidFill>
                <a:schemeClr val="bg1">
                  <a:lumMod val="50000"/>
                </a:schemeClr>
              </a:solidFill>
            </a:endParaRPr>
          </a:p>
        </p:txBody>
      </p:sp>
      <p:sp>
        <p:nvSpPr>
          <p:cNvPr id="31" name="Rectangle 30"/>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chemeClr val="tx1"/>
                </a:solidFill>
                <a:latin typeface="Arial"/>
                <a:cs typeface="Arial"/>
              </a:rPr>
              <a:t>	</a:t>
            </a:r>
            <a:endParaRPr lang="en-US" sz="1100" dirty="0">
              <a:solidFill>
                <a:srgbClr val="7F7F7F"/>
              </a:solidFill>
              <a:latin typeface="Arial"/>
              <a:cs typeface="Arial"/>
            </a:endParaRPr>
          </a:p>
        </p:txBody>
      </p:sp>
      <p:sp>
        <p:nvSpPr>
          <p:cNvPr id="32" name="TextBox 31"/>
          <p:cNvSpPr txBox="1"/>
          <p:nvPr/>
        </p:nvSpPr>
        <p:spPr>
          <a:xfrm>
            <a:off x="193839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33" name="TextBox 32"/>
          <p:cNvSpPr txBox="1"/>
          <p:nvPr/>
        </p:nvSpPr>
        <p:spPr>
          <a:xfrm>
            <a:off x="2354216" y="964507"/>
            <a:ext cx="422869" cy="246221"/>
          </a:xfrm>
          <a:prstGeom prst="rect">
            <a:avLst/>
          </a:prstGeom>
          <a:noFill/>
        </p:spPr>
        <p:txBody>
          <a:bodyPr wrap="square" lIns="0" tIns="0" rIns="0" bIns="0" rtlCol="0">
            <a:spAutoFit/>
          </a:bodyPr>
          <a:lstStyle/>
          <a:p>
            <a:pPr algn="ctr"/>
            <a:r>
              <a:rPr lang="en-US" sz="1600" dirty="0" smtClean="0">
                <a:solidFill>
                  <a:schemeClr val="bg1">
                    <a:lumMod val="50000"/>
                  </a:schemeClr>
                </a:solidFill>
                <a:latin typeface="SAP-icons"/>
                <a:cs typeface="SAP-icons"/>
              </a:rPr>
              <a:t></a:t>
            </a:r>
            <a:endParaRPr lang="en-US" sz="1600" dirty="0">
              <a:solidFill>
                <a:schemeClr val="bg1">
                  <a:lumMod val="50000"/>
                </a:schemeClr>
              </a:solidFill>
              <a:latin typeface="SAP-icons"/>
              <a:cs typeface="SAP-icons"/>
            </a:endParaRPr>
          </a:p>
        </p:txBody>
      </p:sp>
      <p:sp>
        <p:nvSpPr>
          <p:cNvPr id="34" name="TextBox 33"/>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smtClean="0">
                <a:solidFill>
                  <a:srgbClr val="7F7F7F"/>
                </a:solidFill>
                <a:latin typeface="Arial" pitchFamily="34" charset="0"/>
                <a:ea typeface="Open Sans" pitchFamily="34" charset="0"/>
                <a:cs typeface="Arial" pitchFamily="34" charset="0"/>
              </a:rPr>
              <a:t>Search</a:t>
            </a:r>
            <a:endParaRPr lang="en-US" sz="1100" i="1" dirty="0">
              <a:solidFill>
                <a:srgbClr val="7F7F7F"/>
              </a:solidFill>
              <a:latin typeface="Arial" pitchFamily="34" charset="0"/>
              <a:ea typeface="Open Sans" pitchFamily="34" charset="0"/>
              <a:cs typeface="Arial" pitchFamily="34" charset="0"/>
            </a:endParaRPr>
          </a:p>
        </p:txBody>
      </p:sp>
      <p:sp>
        <p:nvSpPr>
          <p:cNvPr id="35" name="Rectangle 34"/>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TextBox 35"/>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smtClean="0">
                <a:solidFill>
                  <a:srgbClr val="FFFFFF"/>
                </a:solidFill>
                <a:latin typeface="SAP-icons"/>
                <a:cs typeface="SAP-icons"/>
              </a:rPr>
              <a:t></a:t>
            </a:r>
            <a:endParaRPr lang="en-US" sz="1600" dirty="0">
              <a:solidFill>
                <a:srgbClr val="FFFFFF"/>
              </a:solidFill>
              <a:latin typeface="SAP-icons"/>
              <a:cs typeface="SAP-icons"/>
            </a:endParaRPr>
          </a:p>
        </p:txBody>
      </p:sp>
      <p:sp>
        <p:nvSpPr>
          <p:cNvPr id="37" name="TextBox 36"/>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smtClean="0">
                <a:solidFill>
                  <a:srgbClr val="FFFFFF"/>
                </a:solidFill>
                <a:latin typeface="SAP-icons"/>
                <a:cs typeface="SAP-icons"/>
              </a:rPr>
              <a:t></a:t>
            </a:r>
            <a:endParaRPr lang="en-US" sz="1600" dirty="0">
              <a:solidFill>
                <a:srgbClr val="FFFFFF"/>
              </a:solidFill>
              <a:latin typeface="SAP-icons"/>
              <a:cs typeface="SAP-icons"/>
            </a:endParaRPr>
          </a:p>
        </p:txBody>
      </p:sp>
      <p:cxnSp>
        <p:nvCxnSpPr>
          <p:cNvPr id="38" name="Straight Connector 37"/>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3027112" y="1184081"/>
            <a:ext cx="1970710"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smtClean="0">
                <a:solidFill>
                  <a:srgbClr val="333333"/>
                </a:solidFill>
                <a:latin typeface="Arial" pitchFamily="34" charset="0"/>
                <a:ea typeface="Open Sans" pitchFamily="34" charset="0"/>
                <a:cs typeface="Arial" pitchFamily="34" charset="0"/>
              </a:rPr>
              <a:t>Invoice 90035638</a:t>
            </a:r>
            <a:endParaRPr lang="en-US" sz="1600" dirty="0">
              <a:solidFill>
                <a:srgbClr val="333333"/>
              </a:solidFill>
              <a:latin typeface="Arial" pitchFamily="34" charset="0"/>
              <a:ea typeface="Open Sans" pitchFamily="34" charset="0"/>
              <a:cs typeface="Arial" pitchFamily="34" charset="0"/>
            </a:endParaRPr>
          </a:p>
        </p:txBody>
      </p:sp>
      <p:grpSp>
        <p:nvGrpSpPr>
          <p:cNvPr id="41" name="Group 40"/>
          <p:cNvGrpSpPr/>
          <p:nvPr/>
        </p:nvGrpSpPr>
        <p:grpSpPr>
          <a:xfrm>
            <a:off x="0" y="6446171"/>
            <a:ext cx="9144000" cy="423863"/>
            <a:chOff x="0" y="3314275"/>
            <a:chExt cx="9144000" cy="423863"/>
          </a:xfrm>
        </p:grpSpPr>
        <p:sp>
          <p:nvSpPr>
            <p:cNvPr id="42" name="Rectangle 4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44" name="Rectangle 43"/>
          <p:cNvSpPr/>
          <p:nvPr/>
        </p:nvSpPr>
        <p:spPr>
          <a:xfrm>
            <a:off x="-7471" y="1280535"/>
            <a:ext cx="2785511" cy="17175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45" name="TextBox 44"/>
          <p:cNvSpPr txBox="1"/>
          <p:nvPr/>
        </p:nvSpPr>
        <p:spPr>
          <a:xfrm>
            <a:off x="0" y="1609832"/>
            <a:ext cx="2492456" cy="276999"/>
          </a:xfrm>
          <a:prstGeom prst="rect">
            <a:avLst/>
          </a:prstGeom>
          <a:noFill/>
        </p:spPr>
        <p:txBody>
          <a:bodyPr wrap="square" rtlCol="0">
            <a:spAutoFit/>
          </a:bodyPr>
          <a:lstStyle/>
          <a:p>
            <a:r>
              <a:rPr lang="en-US" sz="1200" dirty="0" smtClean="0">
                <a:solidFill>
                  <a:srgbClr val="333333"/>
                </a:solidFill>
                <a:latin typeface="Arial"/>
                <a:cs typeface="Arial"/>
              </a:rPr>
              <a:t>90035638</a:t>
            </a:r>
            <a:endParaRPr lang="en-US" sz="1200" dirty="0">
              <a:solidFill>
                <a:srgbClr val="333333"/>
              </a:solidFill>
              <a:latin typeface="Arial"/>
              <a:cs typeface="Arial"/>
            </a:endParaRPr>
          </a:p>
        </p:txBody>
      </p:sp>
      <p:sp>
        <p:nvSpPr>
          <p:cNvPr id="46" name="TextBox 45"/>
          <p:cNvSpPr txBox="1"/>
          <p:nvPr/>
        </p:nvSpPr>
        <p:spPr>
          <a:xfrm>
            <a:off x="1998" y="1363611"/>
            <a:ext cx="2915324" cy="246221"/>
          </a:xfrm>
          <a:prstGeom prst="rect">
            <a:avLst/>
          </a:prstGeom>
          <a:noFill/>
        </p:spPr>
        <p:txBody>
          <a:bodyPr wrap="square" rtlCol="0">
            <a:spAutoFit/>
          </a:bodyPr>
          <a:lstStyle/>
          <a:p>
            <a:r>
              <a:rPr lang="en-US" sz="1000" dirty="0" smtClean="0">
                <a:solidFill>
                  <a:srgbClr val="7F7F7F"/>
                </a:solidFill>
                <a:latin typeface="Arial"/>
                <a:cs typeface="Arial"/>
              </a:rPr>
              <a:t>Invoice</a:t>
            </a:r>
            <a:endParaRPr lang="en-US" sz="1000" dirty="0">
              <a:solidFill>
                <a:srgbClr val="7F7F7F"/>
              </a:solidFill>
              <a:latin typeface="Arial"/>
              <a:cs typeface="Arial"/>
            </a:endParaRPr>
          </a:p>
        </p:txBody>
      </p:sp>
      <p:sp>
        <p:nvSpPr>
          <p:cNvPr id="47" name="TextBox 46"/>
          <p:cNvSpPr txBox="1"/>
          <p:nvPr/>
        </p:nvSpPr>
        <p:spPr>
          <a:xfrm>
            <a:off x="2338685" y="1595916"/>
            <a:ext cx="439358" cy="338554"/>
          </a:xfrm>
          <a:prstGeom prst="rect">
            <a:avLst/>
          </a:prstGeom>
          <a:noFill/>
        </p:spPr>
        <p:txBody>
          <a:bodyPr wrap="square" rtlCol="0">
            <a:spAutoFit/>
          </a:bodyPr>
          <a:lstStyle/>
          <a:p>
            <a:r>
              <a:rPr lang="en-US" sz="1600" dirty="0" smtClean="0">
                <a:solidFill>
                  <a:srgbClr val="333333"/>
                </a:solidFill>
                <a:latin typeface="Arial"/>
                <a:cs typeface="Arial"/>
              </a:rPr>
              <a:t>3K</a:t>
            </a:r>
            <a:endParaRPr lang="en-US" sz="1600" dirty="0">
              <a:solidFill>
                <a:srgbClr val="333333"/>
              </a:solidFill>
              <a:latin typeface="Arial"/>
              <a:cs typeface="Arial"/>
            </a:endParaRPr>
          </a:p>
        </p:txBody>
      </p:sp>
      <p:sp>
        <p:nvSpPr>
          <p:cNvPr id="48" name="TextBox 47"/>
          <p:cNvSpPr txBox="1"/>
          <p:nvPr/>
        </p:nvSpPr>
        <p:spPr>
          <a:xfrm>
            <a:off x="8112" y="1837279"/>
            <a:ext cx="2769931" cy="246221"/>
          </a:xfrm>
          <a:prstGeom prst="rect">
            <a:avLst/>
          </a:prstGeom>
          <a:noFill/>
        </p:spPr>
        <p:txBody>
          <a:bodyPr wrap="square" rtlCol="0">
            <a:spAutoFit/>
          </a:bodyPr>
          <a:lstStyle/>
          <a:p>
            <a:pPr algn="r"/>
            <a:r>
              <a:rPr lang="en-US" sz="1000" dirty="0" smtClean="0">
                <a:solidFill>
                  <a:schemeClr val="bg1">
                    <a:lumMod val="50000"/>
                  </a:schemeClr>
                </a:solidFill>
                <a:latin typeface="Arial"/>
                <a:cs typeface="Arial"/>
              </a:rPr>
              <a:t>EUR</a:t>
            </a:r>
            <a:endParaRPr lang="en-US" sz="1000" dirty="0">
              <a:solidFill>
                <a:schemeClr val="bg1">
                  <a:lumMod val="50000"/>
                </a:schemeClr>
              </a:solidFill>
              <a:latin typeface="Arial"/>
              <a:cs typeface="Arial"/>
            </a:endParaRPr>
          </a:p>
        </p:txBody>
      </p:sp>
      <p:sp>
        <p:nvSpPr>
          <p:cNvPr id="49" name="TextBox 48"/>
          <p:cNvSpPr txBox="1"/>
          <p:nvPr/>
        </p:nvSpPr>
        <p:spPr>
          <a:xfrm>
            <a:off x="1034339" y="2032551"/>
            <a:ext cx="1743701" cy="246221"/>
          </a:xfrm>
          <a:prstGeom prst="rect">
            <a:avLst/>
          </a:prstGeom>
          <a:noFill/>
        </p:spPr>
        <p:txBody>
          <a:bodyPr wrap="square" rtlCol="0">
            <a:spAutoFit/>
          </a:bodyPr>
          <a:lstStyle/>
          <a:p>
            <a:pPr algn="r"/>
            <a:r>
              <a:rPr lang="en-US" sz="1000" dirty="0" smtClean="0">
                <a:solidFill>
                  <a:srgbClr val="CC1919"/>
                </a:solidFill>
                <a:latin typeface="Arial"/>
                <a:cs typeface="Arial"/>
              </a:rPr>
              <a:t>Unpaid</a:t>
            </a:r>
            <a:endParaRPr lang="en-US" sz="1000" dirty="0">
              <a:solidFill>
                <a:srgbClr val="CC1919"/>
              </a:solidFill>
              <a:latin typeface="Arial"/>
              <a:cs typeface="Arial"/>
            </a:endParaRPr>
          </a:p>
        </p:txBody>
      </p:sp>
      <p:sp>
        <p:nvSpPr>
          <p:cNvPr id="50" name="TextBox 49"/>
          <p:cNvSpPr txBox="1"/>
          <p:nvPr/>
        </p:nvSpPr>
        <p:spPr>
          <a:xfrm>
            <a:off x="-7471" y="2070443"/>
            <a:ext cx="1873514" cy="713016"/>
          </a:xfrm>
          <a:prstGeom prst="rect">
            <a:avLst/>
          </a:prstGeom>
          <a:noFill/>
        </p:spPr>
        <p:txBody>
          <a:bodyPr wrap="square" rtlCol="0">
            <a:spAutoFit/>
          </a:bodyPr>
          <a:lstStyle/>
          <a:p>
            <a:pPr>
              <a:lnSpc>
                <a:spcPct val="80000"/>
              </a:lnSpc>
            </a:pPr>
            <a:r>
              <a:rPr lang="en-US" sz="1000" dirty="0" smtClean="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smtClean="0">
                <a:solidFill>
                  <a:schemeClr val="bg1">
                    <a:lumMod val="50000"/>
                  </a:schemeClr>
                </a:solidFill>
                <a:latin typeface="Arial"/>
                <a:cs typeface="Arial"/>
              </a:rPr>
              <a:t>SO 38089</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smtClean="0">
                <a:solidFill>
                  <a:schemeClr val="bg1">
                    <a:lumMod val="50000"/>
                  </a:schemeClr>
                </a:solidFill>
                <a:latin typeface="Arial"/>
                <a:cs typeface="Arial"/>
              </a:rPr>
              <a:t>Due on 2017.02.22</a:t>
            </a:r>
            <a:endParaRPr lang="en-US" sz="1000" dirty="0">
              <a:solidFill>
                <a:schemeClr val="bg1">
                  <a:lumMod val="50000"/>
                </a:schemeClr>
              </a:solidFill>
              <a:latin typeface="Arial"/>
              <a:cs typeface="Arial"/>
            </a:endParaRPr>
          </a:p>
        </p:txBody>
      </p:sp>
      <p:sp>
        <p:nvSpPr>
          <p:cNvPr id="51" name="Rectangle 50"/>
          <p:cNvSpPr/>
          <p:nvPr/>
        </p:nvSpPr>
        <p:spPr>
          <a:xfrm>
            <a:off x="-2830" y="2989440"/>
            <a:ext cx="2780872" cy="1717545"/>
          </a:xfrm>
          <a:prstGeom prst="rect">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52" name="TextBox 51"/>
          <p:cNvSpPr txBox="1"/>
          <p:nvPr/>
        </p:nvSpPr>
        <p:spPr>
          <a:xfrm>
            <a:off x="4640" y="3318737"/>
            <a:ext cx="2492456" cy="276999"/>
          </a:xfrm>
          <a:prstGeom prst="rect">
            <a:avLst/>
          </a:prstGeom>
          <a:noFill/>
        </p:spPr>
        <p:txBody>
          <a:bodyPr wrap="square" rtlCol="0">
            <a:spAutoFit/>
          </a:bodyPr>
          <a:lstStyle/>
          <a:p>
            <a:r>
              <a:rPr lang="en-US" sz="1200" dirty="0" smtClean="0">
                <a:solidFill>
                  <a:srgbClr val="333333"/>
                </a:solidFill>
                <a:latin typeface="Arial"/>
                <a:cs typeface="Arial"/>
              </a:rPr>
              <a:t>90035637</a:t>
            </a:r>
            <a:endParaRPr lang="en-US" sz="1200" dirty="0">
              <a:solidFill>
                <a:srgbClr val="333333"/>
              </a:solidFill>
              <a:latin typeface="Arial"/>
              <a:cs typeface="Arial"/>
            </a:endParaRPr>
          </a:p>
        </p:txBody>
      </p:sp>
      <p:sp>
        <p:nvSpPr>
          <p:cNvPr id="53" name="TextBox 52"/>
          <p:cNvSpPr txBox="1"/>
          <p:nvPr/>
        </p:nvSpPr>
        <p:spPr>
          <a:xfrm>
            <a:off x="6638" y="3072516"/>
            <a:ext cx="2915324" cy="246221"/>
          </a:xfrm>
          <a:prstGeom prst="rect">
            <a:avLst/>
          </a:prstGeom>
          <a:noFill/>
        </p:spPr>
        <p:txBody>
          <a:bodyPr wrap="square" rtlCol="0">
            <a:spAutoFit/>
          </a:bodyPr>
          <a:lstStyle/>
          <a:p>
            <a:r>
              <a:rPr lang="en-US" sz="1000" dirty="0" smtClean="0">
                <a:solidFill>
                  <a:srgbClr val="7F7F7F"/>
                </a:solidFill>
                <a:latin typeface="Arial"/>
                <a:cs typeface="Arial"/>
              </a:rPr>
              <a:t>Invoice</a:t>
            </a:r>
            <a:endParaRPr lang="en-US" sz="1000" dirty="0">
              <a:solidFill>
                <a:srgbClr val="7F7F7F"/>
              </a:solidFill>
              <a:latin typeface="Arial"/>
              <a:cs typeface="Arial"/>
            </a:endParaRPr>
          </a:p>
        </p:txBody>
      </p:sp>
      <p:sp>
        <p:nvSpPr>
          <p:cNvPr id="54" name="TextBox 53"/>
          <p:cNvSpPr txBox="1"/>
          <p:nvPr/>
        </p:nvSpPr>
        <p:spPr>
          <a:xfrm>
            <a:off x="2338685" y="3312580"/>
            <a:ext cx="439358" cy="338554"/>
          </a:xfrm>
          <a:prstGeom prst="rect">
            <a:avLst/>
          </a:prstGeom>
          <a:noFill/>
        </p:spPr>
        <p:txBody>
          <a:bodyPr wrap="square" rtlCol="0">
            <a:spAutoFit/>
          </a:bodyPr>
          <a:lstStyle/>
          <a:p>
            <a:r>
              <a:rPr lang="en-US" sz="1600" dirty="0" smtClean="0">
                <a:solidFill>
                  <a:srgbClr val="333333"/>
                </a:solidFill>
                <a:latin typeface="Arial"/>
                <a:cs typeface="Arial"/>
              </a:rPr>
              <a:t>3K</a:t>
            </a:r>
            <a:endParaRPr lang="en-US" sz="1600" dirty="0">
              <a:solidFill>
                <a:srgbClr val="333333"/>
              </a:solidFill>
              <a:latin typeface="Arial"/>
              <a:cs typeface="Arial"/>
            </a:endParaRPr>
          </a:p>
        </p:txBody>
      </p:sp>
      <p:sp>
        <p:nvSpPr>
          <p:cNvPr id="55" name="TextBox 54"/>
          <p:cNvSpPr txBox="1"/>
          <p:nvPr/>
        </p:nvSpPr>
        <p:spPr>
          <a:xfrm>
            <a:off x="12752" y="3554824"/>
            <a:ext cx="2765288" cy="246221"/>
          </a:xfrm>
          <a:prstGeom prst="rect">
            <a:avLst/>
          </a:prstGeom>
          <a:noFill/>
        </p:spPr>
        <p:txBody>
          <a:bodyPr wrap="square" rtlCol="0">
            <a:spAutoFit/>
          </a:bodyPr>
          <a:lstStyle/>
          <a:p>
            <a:pPr algn="r"/>
            <a:r>
              <a:rPr lang="en-US" sz="1000" dirty="0" smtClean="0">
                <a:solidFill>
                  <a:schemeClr val="bg1">
                    <a:lumMod val="50000"/>
                  </a:schemeClr>
                </a:solidFill>
                <a:latin typeface="Arial"/>
                <a:cs typeface="Arial"/>
              </a:rPr>
              <a:t>EUR</a:t>
            </a:r>
            <a:endParaRPr lang="en-US" sz="1000" dirty="0">
              <a:solidFill>
                <a:schemeClr val="bg1">
                  <a:lumMod val="50000"/>
                </a:schemeClr>
              </a:solidFill>
              <a:latin typeface="Arial"/>
              <a:cs typeface="Arial"/>
            </a:endParaRPr>
          </a:p>
        </p:txBody>
      </p:sp>
      <p:sp>
        <p:nvSpPr>
          <p:cNvPr id="56" name="TextBox 55"/>
          <p:cNvSpPr txBox="1"/>
          <p:nvPr/>
        </p:nvSpPr>
        <p:spPr>
          <a:xfrm>
            <a:off x="1038979" y="3741456"/>
            <a:ext cx="1739061" cy="246221"/>
          </a:xfrm>
          <a:prstGeom prst="rect">
            <a:avLst/>
          </a:prstGeom>
          <a:noFill/>
        </p:spPr>
        <p:txBody>
          <a:bodyPr wrap="square" rtlCol="0">
            <a:spAutoFit/>
          </a:bodyPr>
          <a:lstStyle/>
          <a:p>
            <a:pPr algn="r"/>
            <a:r>
              <a:rPr lang="en-US" sz="1000" dirty="0" smtClean="0">
                <a:solidFill>
                  <a:srgbClr val="CC1919"/>
                </a:solidFill>
                <a:latin typeface="Arial"/>
                <a:cs typeface="Arial"/>
              </a:rPr>
              <a:t>Unpaid</a:t>
            </a:r>
            <a:endParaRPr lang="en-US" sz="1000" dirty="0">
              <a:solidFill>
                <a:srgbClr val="CC1919"/>
              </a:solidFill>
              <a:latin typeface="Arial"/>
              <a:cs typeface="Arial"/>
            </a:endParaRPr>
          </a:p>
        </p:txBody>
      </p:sp>
      <p:sp>
        <p:nvSpPr>
          <p:cNvPr id="57" name="TextBox 56"/>
          <p:cNvSpPr txBox="1"/>
          <p:nvPr/>
        </p:nvSpPr>
        <p:spPr>
          <a:xfrm>
            <a:off x="-2831" y="3779348"/>
            <a:ext cx="1873514" cy="713016"/>
          </a:xfrm>
          <a:prstGeom prst="rect">
            <a:avLst/>
          </a:prstGeom>
          <a:noFill/>
        </p:spPr>
        <p:txBody>
          <a:bodyPr wrap="square" rtlCol="0">
            <a:spAutoFit/>
          </a:bodyPr>
          <a:lstStyle/>
          <a:p>
            <a:pPr>
              <a:lnSpc>
                <a:spcPct val="80000"/>
              </a:lnSpc>
            </a:pPr>
            <a:r>
              <a:rPr lang="en-US" sz="1000" dirty="0" smtClean="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smtClean="0">
                <a:solidFill>
                  <a:schemeClr val="bg1">
                    <a:lumMod val="50000"/>
                  </a:schemeClr>
                </a:solidFill>
                <a:latin typeface="Arial"/>
                <a:cs typeface="Arial"/>
              </a:rPr>
              <a:t>SO 38084</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smtClean="0">
                <a:solidFill>
                  <a:schemeClr val="bg1">
                    <a:lumMod val="50000"/>
                  </a:schemeClr>
                </a:solidFill>
                <a:latin typeface="Arial"/>
                <a:cs typeface="Arial"/>
              </a:rPr>
              <a:t>Due on 2017.02.20</a:t>
            </a:r>
            <a:endParaRPr lang="en-US" sz="1000" dirty="0">
              <a:solidFill>
                <a:schemeClr val="bg1">
                  <a:lumMod val="50000"/>
                </a:schemeClr>
              </a:solidFill>
              <a:latin typeface="Arial"/>
              <a:cs typeface="Arial"/>
            </a:endParaRPr>
          </a:p>
        </p:txBody>
      </p:sp>
      <p:sp>
        <p:nvSpPr>
          <p:cNvPr id="58" name="Rectangle 57"/>
          <p:cNvSpPr/>
          <p:nvPr/>
        </p:nvSpPr>
        <p:spPr>
          <a:xfrm>
            <a:off x="2867" y="4706549"/>
            <a:ext cx="2775176" cy="1717545"/>
          </a:xfrm>
          <a:prstGeom prst="rect">
            <a:avLst/>
          </a:prstGeom>
          <a:solidFill>
            <a:srgbClr val="FFFFFF"/>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59" name="TextBox 58"/>
          <p:cNvSpPr txBox="1"/>
          <p:nvPr/>
        </p:nvSpPr>
        <p:spPr>
          <a:xfrm>
            <a:off x="10337" y="5035846"/>
            <a:ext cx="2492456" cy="276999"/>
          </a:xfrm>
          <a:prstGeom prst="rect">
            <a:avLst/>
          </a:prstGeom>
          <a:noFill/>
        </p:spPr>
        <p:txBody>
          <a:bodyPr wrap="square" rtlCol="0">
            <a:spAutoFit/>
          </a:bodyPr>
          <a:lstStyle/>
          <a:p>
            <a:r>
              <a:rPr lang="en-US" sz="1200" dirty="0" smtClean="0">
                <a:solidFill>
                  <a:srgbClr val="333333"/>
                </a:solidFill>
                <a:latin typeface="Arial"/>
                <a:cs typeface="Arial"/>
              </a:rPr>
              <a:t>90035633</a:t>
            </a:r>
            <a:endParaRPr lang="en-US" sz="1200" dirty="0">
              <a:solidFill>
                <a:srgbClr val="333333"/>
              </a:solidFill>
              <a:latin typeface="Arial"/>
              <a:cs typeface="Arial"/>
            </a:endParaRPr>
          </a:p>
        </p:txBody>
      </p:sp>
      <p:sp>
        <p:nvSpPr>
          <p:cNvPr id="60" name="TextBox 59"/>
          <p:cNvSpPr txBox="1"/>
          <p:nvPr/>
        </p:nvSpPr>
        <p:spPr>
          <a:xfrm>
            <a:off x="12335" y="4789625"/>
            <a:ext cx="2915324" cy="246221"/>
          </a:xfrm>
          <a:prstGeom prst="rect">
            <a:avLst/>
          </a:prstGeom>
          <a:noFill/>
        </p:spPr>
        <p:txBody>
          <a:bodyPr wrap="square" rtlCol="0">
            <a:spAutoFit/>
          </a:bodyPr>
          <a:lstStyle/>
          <a:p>
            <a:r>
              <a:rPr lang="en-US" sz="1000" dirty="0" smtClean="0">
                <a:solidFill>
                  <a:srgbClr val="7F7F7F"/>
                </a:solidFill>
                <a:latin typeface="Arial"/>
                <a:cs typeface="Arial"/>
              </a:rPr>
              <a:t>Invoice</a:t>
            </a:r>
            <a:endParaRPr lang="en-US" sz="1000" dirty="0">
              <a:solidFill>
                <a:srgbClr val="7F7F7F"/>
              </a:solidFill>
              <a:latin typeface="Arial"/>
              <a:cs typeface="Arial"/>
            </a:endParaRPr>
          </a:p>
        </p:txBody>
      </p:sp>
      <p:sp>
        <p:nvSpPr>
          <p:cNvPr id="61" name="TextBox 60"/>
          <p:cNvSpPr txBox="1"/>
          <p:nvPr/>
        </p:nvSpPr>
        <p:spPr>
          <a:xfrm>
            <a:off x="2338685" y="5035846"/>
            <a:ext cx="439358" cy="338554"/>
          </a:xfrm>
          <a:prstGeom prst="rect">
            <a:avLst/>
          </a:prstGeom>
          <a:noFill/>
        </p:spPr>
        <p:txBody>
          <a:bodyPr wrap="square" rtlCol="0">
            <a:spAutoFit/>
          </a:bodyPr>
          <a:lstStyle/>
          <a:p>
            <a:r>
              <a:rPr lang="en-US" sz="1600" dirty="0" smtClean="0">
                <a:solidFill>
                  <a:srgbClr val="333333"/>
                </a:solidFill>
                <a:latin typeface="Arial"/>
                <a:cs typeface="Arial"/>
              </a:rPr>
              <a:t>3K</a:t>
            </a:r>
            <a:endParaRPr lang="en-US" sz="1600" dirty="0">
              <a:solidFill>
                <a:srgbClr val="333333"/>
              </a:solidFill>
              <a:latin typeface="Arial"/>
              <a:cs typeface="Arial"/>
            </a:endParaRPr>
          </a:p>
        </p:txBody>
      </p:sp>
      <p:sp>
        <p:nvSpPr>
          <p:cNvPr id="62" name="TextBox 61"/>
          <p:cNvSpPr txBox="1"/>
          <p:nvPr/>
        </p:nvSpPr>
        <p:spPr>
          <a:xfrm>
            <a:off x="18449" y="5271933"/>
            <a:ext cx="2759594" cy="246221"/>
          </a:xfrm>
          <a:prstGeom prst="rect">
            <a:avLst/>
          </a:prstGeom>
          <a:noFill/>
        </p:spPr>
        <p:txBody>
          <a:bodyPr wrap="square" rtlCol="0">
            <a:spAutoFit/>
          </a:bodyPr>
          <a:lstStyle/>
          <a:p>
            <a:pPr algn="r"/>
            <a:r>
              <a:rPr lang="en-US" sz="1000" dirty="0" smtClean="0">
                <a:solidFill>
                  <a:schemeClr val="bg1">
                    <a:lumMod val="50000"/>
                  </a:schemeClr>
                </a:solidFill>
                <a:latin typeface="Arial"/>
                <a:cs typeface="Arial"/>
              </a:rPr>
              <a:t>EUR</a:t>
            </a:r>
            <a:endParaRPr lang="en-US" sz="1000" dirty="0">
              <a:solidFill>
                <a:schemeClr val="bg1">
                  <a:lumMod val="50000"/>
                </a:schemeClr>
              </a:solidFill>
              <a:latin typeface="Arial"/>
              <a:cs typeface="Arial"/>
            </a:endParaRPr>
          </a:p>
        </p:txBody>
      </p:sp>
      <p:sp>
        <p:nvSpPr>
          <p:cNvPr id="63" name="TextBox 62"/>
          <p:cNvSpPr txBox="1"/>
          <p:nvPr/>
        </p:nvSpPr>
        <p:spPr>
          <a:xfrm>
            <a:off x="1044676" y="5458565"/>
            <a:ext cx="1733367" cy="246221"/>
          </a:xfrm>
          <a:prstGeom prst="rect">
            <a:avLst/>
          </a:prstGeom>
          <a:noFill/>
        </p:spPr>
        <p:txBody>
          <a:bodyPr wrap="square" rtlCol="0">
            <a:spAutoFit/>
          </a:bodyPr>
          <a:lstStyle/>
          <a:p>
            <a:pPr algn="r"/>
            <a:r>
              <a:rPr lang="en-US" sz="1000" dirty="0" smtClean="0">
                <a:solidFill>
                  <a:srgbClr val="CC1919"/>
                </a:solidFill>
                <a:latin typeface="Arial"/>
                <a:cs typeface="Arial"/>
              </a:rPr>
              <a:t>Unpaid</a:t>
            </a:r>
            <a:endParaRPr lang="en-US" sz="1000" dirty="0">
              <a:solidFill>
                <a:srgbClr val="CC1919"/>
              </a:solidFill>
              <a:latin typeface="Arial"/>
              <a:cs typeface="Arial"/>
            </a:endParaRPr>
          </a:p>
        </p:txBody>
      </p:sp>
      <p:sp>
        <p:nvSpPr>
          <p:cNvPr id="64" name="TextBox 63"/>
          <p:cNvSpPr txBox="1"/>
          <p:nvPr/>
        </p:nvSpPr>
        <p:spPr>
          <a:xfrm>
            <a:off x="2866" y="5496457"/>
            <a:ext cx="1873514" cy="713016"/>
          </a:xfrm>
          <a:prstGeom prst="rect">
            <a:avLst/>
          </a:prstGeom>
          <a:noFill/>
        </p:spPr>
        <p:txBody>
          <a:bodyPr wrap="square" rtlCol="0">
            <a:spAutoFit/>
          </a:bodyPr>
          <a:lstStyle/>
          <a:p>
            <a:pPr>
              <a:lnSpc>
                <a:spcPct val="80000"/>
              </a:lnSpc>
            </a:pPr>
            <a:r>
              <a:rPr lang="en-US" sz="1000" dirty="0" smtClean="0">
                <a:solidFill>
                  <a:schemeClr val="bg1">
                    <a:lumMod val="50000"/>
                  </a:schemeClr>
                </a:solidFill>
                <a:latin typeface="Arial"/>
                <a:cs typeface="Arial"/>
              </a:rPr>
              <a:t>PO</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smtClean="0">
                <a:solidFill>
                  <a:schemeClr val="bg1">
                    <a:lumMod val="50000"/>
                  </a:schemeClr>
                </a:solidFill>
                <a:latin typeface="Arial"/>
                <a:cs typeface="Arial"/>
              </a:rPr>
              <a:t>SO 38071</a:t>
            </a:r>
          </a:p>
          <a:p>
            <a:pPr>
              <a:lnSpc>
                <a:spcPct val="80000"/>
              </a:lnSpc>
            </a:pPr>
            <a:endParaRPr lang="en-US" sz="1000" dirty="0">
              <a:solidFill>
                <a:schemeClr val="bg1">
                  <a:lumMod val="50000"/>
                </a:schemeClr>
              </a:solidFill>
              <a:latin typeface="Arial"/>
              <a:cs typeface="Arial"/>
            </a:endParaRPr>
          </a:p>
          <a:p>
            <a:pPr>
              <a:lnSpc>
                <a:spcPct val="80000"/>
              </a:lnSpc>
            </a:pPr>
            <a:r>
              <a:rPr lang="en-US" sz="1000" dirty="0" smtClean="0">
                <a:solidFill>
                  <a:schemeClr val="bg1">
                    <a:lumMod val="50000"/>
                  </a:schemeClr>
                </a:solidFill>
                <a:latin typeface="Arial"/>
                <a:cs typeface="Arial"/>
              </a:rPr>
              <a:t>Due on 2017.02.19</a:t>
            </a:r>
            <a:endParaRPr lang="en-US" sz="1000" dirty="0">
              <a:solidFill>
                <a:schemeClr val="bg1">
                  <a:lumMod val="50000"/>
                </a:schemeClr>
              </a:solidFill>
              <a:latin typeface="Arial"/>
              <a:cs typeface="Arial"/>
            </a:endParaRPr>
          </a:p>
        </p:txBody>
      </p:sp>
      <p:sp>
        <p:nvSpPr>
          <p:cNvPr id="65" name="TextBox 64"/>
          <p:cNvSpPr txBox="1"/>
          <p:nvPr/>
        </p:nvSpPr>
        <p:spPr>
          <a:xfrm>
            <a:off x="3138518" y="1621736"/>
            <a:ext cx="2512837" cy="541174"/>
          </a:xfrm>
          <a:prstGeom prst="rect">
            <a:avLst/>
          </a:prstGeom>
          <a:noFill/>
        </p:spPr>
        <p:txBody>
          <a:bodyPr wrap="square" rtlCol="0">
            <a:spAutoFit/>
          </a:bodyPr>
          <a:lstStyle/>
          <a:p>
            <a:pPr>
              <a:lnSpc>
                <a:spcPct val="150000"/>
              </a:lnSpc>
            </a:pPr>
            <a:r>
              <a:rPr lang="en-US" sz="1000" dirty="0" smtClean="0">
                <a:solidFill>
                  <a:srgbClr val="4E565A"/>
                </a:solidFill>
                <a:latin typeface="Arial"/>
                <a:cs typeface="Arial"/>
              </a:rPr>
              <a:t>Bill To: </a:t>
            </a:r>
            <a:r>
              <a:rPr lang="en-US" sz="1000" dirty="0" smtClean="0">
                <a:solidFill>
                  <a:srgbClr val="4E565A"/>
                </a:solidFill>
                <a:cs typeface="Arial"/>
              </a:rPr>
              <a:t>Name1</a:t>
            </a:r>
            <a:endParaRPr lang="en-US" sz="1000" dirty="0" smtClean="0">
              <a:solidFill>
                <a:srgbClr val="4E565A"/>
              </a:solidFill>
              <a:latin typeface="Arial"/>
              <a:cs typeface="Arial"/>
            </a:endParaRPr>
          </a:p>
          <a:p>
            <a:pPr>
              <a:lnSpc>
                <a:spcPct val="150000"/>
              </a:lnSpc>
            </a:pPr>
            <a:r>
              <a:rPr lang="en-US" sz="1000" dirty="0" smtClean="0">
                <a:solidFill>
                  <a:srgbClr val="4E565A"/>
                </a:solidFill>
                <a:latin typeface="Arial"/>
                <a:cs typeface="Arial"/>
              </a:rPr>
              <a:t>Some Street 36,</a:t>
            </a:r>
            <a:r>
              <a:rPr lang="en-US" sz="1000" dirty="0" smtClean="0">
                <a:solidFill>
                  <a:srgbClr val="4E565A"/>
                </a:solidFill>
                <a:cs typeface="Arial"/>
              </a:rPr>
              <a:t>City 2</a:t>
            </a:r>
            <a:r>
              <a:rPr lang="en-US" sz="1000" dirty="0" smtClean="0">
                <a:solidFill>
                  <a:srgbClr val="4E565A"/>
                </a:solidFill>
                <a:latin typeface="Arial"/>
                <a:cs typeface="Arial"/>
              </a:rPr>
              <a:t>,13467, </a:t>
            </a:r>
            <a:r>
              <a:rPr lang="en-US" sz="1000" dirty="0" smtClean="0">
                <a:solidFill>
                  <a:srgbClr val="4E565A"/>
                </a:solidFill>
                <a:cs typeface="Arial"/>
              </a:rPr>
              <a:t>Country 2</a:t>
            </a:r>
            <a:endParaRPr lang="en-US" sz="1000" dirty="0">
              <a:solidFill>
                <a:srgbClr val="4E565A"/>
              </a:solidFill>
              <a:latin typeface="Arial"/>
              <a:cs typeface="Arial"/>
            </a:endParaRPr>
          </a:p>
        </p:txBody>
      </p:sp>
      <p:sp>
        <p:nvSpPr>
          <p:cNvPr id="66" name="TextBox 65"/>
          <p:cNvSpPr txBox="1"/>
          <p:nvPr/>
        </p:nvSpPr>
        <p:spPr>
          <a:xfrm>
            <a:off x="6972206" y="1616244"/>
            <a:ext cx="1918004" cy="541174"/>
          </a:xfrm>
          <a:prstGeom prst="rect">
            <a:avLst/>
          </a:prstGeom>
          <a:noFill/>
        </p:spPr>
        <p:txBody>
          <a:bodyPr wrap="square" rtlCol="0">
            <a:spAutoFit/>
          </a:bodyPr>
          <a:lstStyle/>
          <a:p>
            <a:pPr algn="r">
              <a:lnSpc>
                <a:spcPct val="150000"/>
              </a:lnSpc>
            </a:pPr>
            <a:r>
              <a:rPr lang="en-US" sz="1000" dirty="0" smtClean="0">
                <a:solidFill>
                  <a:srgbClr val="CC1919"/>
                </a:solidFill>
                <a:latin typeface="Arial"/>
                <a:cs typeface="Arial"/>
              </a:rPr>
              <a:t>Unpaid</a:t>
            </a:r>
          </a:p>
          <a:p>
            <a:pPr algn="r">
              <a:lnSpc>
                <a:spcPct val="150000"/>
              </a:lnSpc>
            </a:pPr>
            <a:r>
              <a:rPr lang="en-US" sz="1000" dirty="0" smtClean="0">
                <a:solidFill>
                  <a:srgbClr val="4E565A"/>
                </a:solidFill>
                <a:latin typeface="Arial"/>
                <a:cs typeface="Arial"/>
              </a:rPr>
              <a:t>Invoice Date: 2014.05.29</a:t>
            </a:r>
            <a:endParaRPr lang="en-US" sz="1000" dirty="0">
              <a:solidFill>
                <a:srgbClr val="4E565A"/>
              </a:solidFill>
              <a:latin typeface="Arial"/>
              <a:cs typeface="Arial"/>
            </a:endParaRPr>
          </a:p>
        </p:txBody>
      </p:sp>
      <p:sp>
        <p:nvSpPr>
          <p:cNvPr id="67" name="TextBox 66"/>
          <p:cNvSpPr txBox="1"/>
          <p:nvPr/>
        </p:nvSpPr>
        <p:spPr>
          <a:xfrm>
            <a:off x="7801613" y="1175441"/>
            <a:ext cx="1088597"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dirty="0" smtClean="0">
                <a:solidFill>
                  <a:srgbClr val="333333"/>
                </a:solidFill>
                <a:latin typeface="Arial" pitchFamily="34" charset="0"/>
                <a:ea typeface="Open Sans" pitchFamily="34" charset="0"/>
                <a:cs typeface="Arial" pitchFamily="34" charset="0"/>
              </a:rPr>
              <a:t>2 821,06</a:t>
            </a:r>
            <a:endParaRPr lang="en-US" dirty="0">
              <a:solidFill>
                <a:srgbClr val="333333"/>
              </a:solidFill>
              <a:latin typeface="Arial" pitchFamily="34" charset="0"/>
              <a:ea typeface="Open Sans" pitchFamily="34" charset="0"/>
              <a:cs typeface="Arial" pitchFamily="34" charset="0"/>
            </a:endParaRPr>
          </a:p>
        </p:txBody>
      </p:sp>
      <p:sp>
        <p:nvSpPr>
          <p:cNvPr id="68" name="TextBox 67"/>
          <p:cNvSpPr txBox="1"/>
          <p:nvPr/>
        </p:nvSpPr>
        <p:spPr>
          <a:xfrm>
            <a:off x="8432315" y="1320411"/>
            <a:ext cx="526595" cy="310341"/>
          </a:xfrm>
          <a:prstGeom prst="rect">
            <a:avLst/>
          </a:prstGeom>
          <a:noFill/>
        </p:spPr>
        <p:txBody>
          <a:bodyPr wrap="square" rtlCol="0">
            <a:spAutoFit/>
          </a:bodyPr>
          <a:lstStyle/>
          <a:p>
            <a:pPr>
              <a:lnSpc>
                <a:spcPct val="150000"/>
              </a:lnSpc>
            </a:pPr>
            <a:r>
              <a:rPr lang="en-US" sz="1000" dirty="0" smtClean="0">
                <a:solidFill>
                  <a:srgbClr val="4E565A"/>
                </a:solidFill>
                <a:latin typeface="Arial"/>
                <a:cs typeface="Arial"/>
              </a:rPr>
              <a:t>EUR</a:t>
            </a:r>
            <a:endParaRPr lang="en-US" sz="1000" dirty="0">
              <a:solidFill>
                <a:srgbClr val="4E565A"/>
              </a:solidFill>
              <a:latin typeface="Arial"/>
              <a:cs typeface="Arial"/>
            </a:endParaRPr>
          </a:p>
        </p:txBody>
      </p:sp>
      <p:grpSp>
        <p:nvGrpSpPr>
          <p:cNvPr id="69" name="Group 68"/>
          <p:cNvGrpSpPr/>
          <p:nvPr/>
        </p:nvGrpSpPr>
        <p:grpSpPr>
          <a:xfrm>
            <a:off x="3231678" y="2321969"/>
            <a:ext cx="1149115" cy="421200"/>
            <a:chOff x="6507602" y="1352802"/>
            <a:chExt cx="1149115" cy="421200"/>
          </a:xfrm>
        </p:grpSpPr>
        <p:sp>
          <p:nvSpPr>
            <p:cNvPr id="70" name="Oval 69"/>
            <p:cNvSpPr/>
            <p:nvPr/>
          </p:nvSpPr>
          <p:spPr bwMode="gray">
            <a:xfrm>
              <a:off x="6507602" y="135280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sz="1600" b="0" i="0" u="none" strike="noStrike" kern="0" cap="none" spc="0" normalizeH="0" baseline="0" noProof="0" dirty="0" smtClean="0">
                <a:ln>
                  <a:noFill/>
                </a:ln>
                <a:solidFill>
                  <a:schemeClr val="bg1"/>
                </a:solidFill>
                <a:effectLst/>
                <a:uLnTx/>
                <a:uFillTx/>
                <a:latin typeface="SAP-icons" pitchFamily="2" charset="0"/>
                <a:ea typeface="Arial Unicode MS" pitchFamily="34" charset="-128"/>
                <a:cs typeface="Arial Unicode MS" pitchFamily="34" charset="-128"/>
              </a:endParaRPr>
            </a:p>
          </p:txBody>
        </p:sp>
        <p:sp>
          <p:nvSpPr>
            <p:cNvPr id="71" name="Oval 70"/>
            <p:cNvSpPr/>
            <p:nvPr/>
          </p:nvSpPr>
          <p:spPr bwMode="gray">
            <a:xfrm>
              <a:off x="7235517"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smtClean="0">
                  <a:solidFill>
                    <a:srgbClr val="009DE0"/>
                  </a:solidFill>
                  <a:latin typeface="SAP-icons" pitchFamily="2" charset="0"/>
                </a:rPr>
                <a:t></a:t>
              </a:r>
              <a:endParaRPr lang="en-US" sz="1600" dirty="0">
                <a:solidFill>
                  <a:srgbClr val="009DE0"/>
                </a:solidFill>
                <a:latin typeface="SAP-icons" pitchFamily="2" charset="0"/>
              </a:endParaRPr>
            </a:p>
          </p:txBody>
        </p:sp>
      </p:grpSp>
      <p:sp>
        <p:nvSpPr>
          <p:cNvPr id="72" name="Rectangle 71"/>
          <p:cNvSpPr/>
          <p:nvPr/>
        </p:nvSpPr>
        <p:spPr>
          <a:xfrm>
            <a:off x="3231679" y="2844419"/>
            <a:ext cx="421200" cy="45719"/>
          </a:xfrm>
          <a:prstGeom prst="rect">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dirty="0">
              <a:solidFill>
                <a:schemeClr val="bg1"/>
              </a:solidFill>
              <a:latin typeface="SAP-icons" pitchFamily="2" charset="0"/>
            </a:endParaRPr>
          </a:p>
        </p:txBody>
      </p:sp>
      <p:sp>
        <p:nvSpPr>
          <p:cNvPr id="73" name="Rectangle 72"/>
          <p:cNvSpPr/>
          <p:nvPr/>
        </p:nvSpPr>
        <p:spPr>
          <a:xfrm>
            <a:off x="2927658" y="2871087"/>
            <a:ext cx="6216341" cy="183546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74" name="Group 73"/>
          <p:cNvGrpSpPr/>
          <p:nvPr/>
        </p:nvGrpSpPr>
        <p:grpSpPr>
          <a:xfrm>
            <a:off x="3465308" y="3087431"/>
            <a:ext cx="3506898" cy="1308050"/>
            <a:chOff x="784893" y="1742921"/>
            <a:chExt cx="3506898" cy="1308050"/>
          </a:xfrm>
        </p:grpSpPr>
        <p:sp>
          <p:nvSpPr>
            <p:cNvPr id="75" name="TextBox 74"/>
            <p:cNvSpPr txBox="1"/>
            <p:nvPr/>
          </p:nvSpPr>
          <p:spPr>
            <a:xfrm>
              <a:off x="784893" y="1742921"/>
              <a:ext cx="1208645" cy="1308050"/>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Purchase Order:</a:t>
              </a:r>
            </a:p>
            <a:p>
              <a:pPr algn="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Sales Order:</a:t>
              </a:r>
            </a:p>
            <a:p>
              <a:pPr algn="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Ref. Invoice:</a:t>
              </a:r>
            </a:p>
            <a:p>
              <a:pPr algn="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Payment Terms:</a:t>
              </a:r>
            </a:p>
            <a:p>
              <a:pPr algn="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Carrier:</a:t>
              </a:r>
            </a:p>
            <a:p>
              <a:pPr algn="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Incoterms:</a:t>
              </a:r>
            </a:p>
          </p:txBody>
        </p:sp>
        <p:sp>
          <p:nvSpPr>
            <p:cNvPr id="76" name="TextBox 75"/>
            <p:cNvSpPr txBox="1"/>
            <p:nvPr/>
          </p:nvSpPr>
          <p:spPr>
            <a:xfrm>
              <a:off x="2150297" y="1742921"/>
              <a:ext cx="2141494" cy="130805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000" dirty="0">
                <a:latin typeface="Arial" pitchFamily="34" charset="0"/>
                <a:ea typeface="Open Sans" pitchFamily="34" charset="0"/>
                <a:cs typeface="Arial" pitchFamily="34" charset="0"/>
              </a:endParaRPr>
            </a:p>
            <a:p>
              <a:pPr fontAlgn="base">
                <a:spcBef>
                  <a:spcPct val="50000"/>
                </a:spcBef>
                <a:spcAft>
                  <a:spcPct val="0"/>
                </a:spcAft>
                <a:buClr>
                  <a:srgbClr val="F0AB00"/>
                </a:buClr>
                <a:buSzPct val="80000"/>
              </a:pPr>
              <a:r>
                <a:rPr lang="en-US" sz="1000" dirty="0" smtClean="0">
                  <a:latin typeface="Arial" pitchFamily="34" charset="0"/>
                  <a:ea typeface="Open Sans" pitchFamily="34" charset="0"/>
                  <a:cs typeface="Arial" pitchFamily="34" charset="0"/>
                </a:rPr>
                <a:t>38089</a:t>
              </a:r>
            </a:p>
            <a:p>
              <a:pPr fontAlgn="base">
                <a:spcBef>
                  <a:spcPct val="50000"/>
                </a:spcBef>
                <a:spcAft>
                  <a:spcPct val="0"/>
                </a:spcAft>
                <a:buClr>
                  <a:srgbClr val="F0AB00"/>
                </a:buClr>
                <a:buSzPct val="80000"/>
              </a:pPr>
              <a:r>
                <a:rPr lang="en-US" sz="1000" dirty="0" smtClean="0">
                  <a:latin typeface="Arial" pitchFamily="34" charset="0"/>
                  <a:ea typeface="Open Sans" pitchFamily="34" charset="0"/>
                  <a:cs typeface="Arial" pitchFamily="34" charset="0"/>
                </a:rPr>
                <a:t>0090035638</a:t>
              </a:r>
            </a:p>
            <a:p>
              <a:pPr fontAlgn="base">
                <a:spcBef>
                  <a:spcPct val="50000"/>
                </a:spcBef>
                <a:spcAft>
                  <a:spcPct val="0"/>
                </a:spcAft>
                <a:buClr>
                  <a:srgbClr val="F0AB00"/>
                </a:buClr>
                <a:buSzPct val="80000"/>
              </a:pPr>
              <a:r>
                <a:rPr lang="en-US" sz="1000" dirty="0" smtClean="0">
                  <a:latin typeface="Arial" pitchFamily="34" charset="0"/>
                  <a:ea typeface="Open Sans" pitchFamily="34" charset="0"/>
                  <a:cs typeface="Arial" pitchFamily="34" charset="0"/>
                </a:rPr>
                <a:t>Customer Invoices Unlimited</a:t>
              </a:r>
            </a:p>
            <a:p>
              <a:pPr fontAlgn="base">
                <a:spcBef>
                  <a:spcPct val="50000"/>
                </a:spcBef>
                <a:spcAft>
                  <a:spcPct val="0"/>
                </a:spcAft>
                <a:buClr>
                  <a:srgbClr val="F0AB00"/>
                </a:buClr>
                <a:buSzPct val="80000"/>
              </a:pPr>
              <a:r>
                <a:rPr lang="en-US" sz="1000" dirty="0" smtClean="0">
                  <a:latin typeface="Arial" pitchFamily="34" charset="0"/>
                  <a:ea typeface="Open Sans" pitchFamily="34" charset="0"/>
                  <a:cs typeface="Arial" pitchFamily="34" charset="0"/>
                </a:rPr>
                <a:t>Some Express  Shipping</a:t>
              </a:r>
            </a:p>
            <a:p>
              <a:pPr fontAlgn="base">
                <a:spcBef>
                  <a:spcPct val="50000"/>
                </a:spcBef>
                <a:spcAft>
                  <a:spcPct val="0"/>
                </a:spcAft>
                <a:buClr>
                  <a:srgbClr val="F0AB00"/>
                </a:buClr>
                <a:buSzPct val="80000"/>
              </a:pPr>
              <a:r>
                <a:rPr lang="en-US" sz="1000" dirty="0" smtClean="0">
                  <a:latin typeface="Arial" pitchFamily="34" charset="0"/>
                  <a:ea typeface="Open Sans" pitchFamily="34" charset="0"/>
                  <a:cs typeface="Arial" pitchFamily="34" charset="0"/>
                </a:rPr>
                <a:t>CPT </a:t>
              </a:r>
              <a:r>
                <a:rPr lang="en-US" sz="1000" dirty="0" err="1" smtClean="0">
                  <a:latin typeface="Arial" pitchFamily="34" charset="0"/>
                  <a:ea typeface="Open Sans" pitchFamily="34" charset="0"/>
                  <a:cs typeface="Arial" pitchFamily="34" charset="0"/>
                </a:rPr>
                <a:t>sss</a:t>
              </a:r>
              <a:endParaRPr lang="en-US" sz="1000" dirty="0">
                <a:latin typeface="Arial" pitchFamily="34" charset="0"/>
                <a:ea typeface="Open Sans" pitchFamily="34" charset="0"/>
                <a:cs typeface="Arial" pitchFamily="34" charset="0"/>
              </a:endParaRPr>
            </a:p>
          </p:txBody>
        </p:sp>
      </p:grpSp>
      <p:sp>
        <p:nvSpPr>
          <p:cNvPr id="77" name="TextBox 76"/>
          <p:cNvSpPr txBox="1"/>
          <p:nvPr/>
        </p:nvSpPr>
        <p:spPr>
          <a:xfrm>
            <a:off x="3130577" y="4817738"/>
            <a:ext cx="871914" cy="246221"/>
          </a:xfrm>
          <a:prstGeom prst="rect">
            <a:avLst/>
          </a:prstGeom>
          <a:noFill/>
        </p:spPr>
        <p:txBody>
          <a:bodyPr wrap="square" rtlCol="0">
            <a:spAutoFit/>
          </a:bodyPr>
          <a:lstStyle/>
          <a:p>
            <a:r>
              <a:rPr lang="en-US" sz="1000" dirty="0" smtClean="0">
                <a:solidFill>
                  <a:srgbClr val="333333"/>
                </a:solidFill>
                <a:latin typeface="Arial"/>
                <a:cs typeface="Arial"/>
              </a:rPr>
              <a:t>Items (1)</a:t>
            </a:r>
            <a:endParaRPr lang="en-US" sz="1000" dirty="0">
              <a:solidFill>
                <a:srgbClr val="333333"/>
              </a:solidFill>
              <a:latin typeface="Arial"/>
              <a:cs typeface="Arial"/>
            </a:endParaRPr>
          </a:p>
        </p:txBody>
      </p:sp>
      <p:sp>
        <p:nvSpPr>
          <p:cNvPr id="78" name="Rectangle 77"/>
          <p:cNvSpPr/>
          <p:nvPr/>
        </p:nvSpPr>
        <p:spPr>
          <a:xfrm>
            <a:off x="2907215" y="5190778"/>
            <a:ext cx="6236785" cy="96945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9" name="Rectangle 78"/>
          <p:cNvSpPr/>
          <p:nvPr/>
        </p:nvSpPr>
        <p:spPr>
          <a:xfrm>
            <a:off x="2912282" y="5191627"/>
            <a:ext cx="6236785" cy="496655"/>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0" name="TextBox 79"/>
          <p:cNvSpPr txBox="1"/>
          <p:nvPr/>
        </p:nvSpPr>
        <p:spPr>
          <a:xfrm>
            <a:off x="3130623" y="5322761"/>
            <a:ext cx="871914" cy="246221"/>
          </a:xfrm>
          <a:prstGeom prst="rect">
            <a:avLst/>
          </a:prstGeom>
          <a:noFill/>
        </p:spPr>
        <p:txBody>
          <a:bodyPr wrap="square" rtlCol="0">
            <a:spAutoFit/>
          </a:bodyPr>
          <a:lstStyle/>
          <a:p>
            <a:r>
              <a:rPr lang="en-US" sz="1000" dirty="0" smtClean="0">
                <a:solidFill>
                  <a:srgbClr val="333333"/>
                </a:solidFill>
                <a:latin typeface="Arial"/>
                <a:cs typeface="Arial"/>
              </a:rPr>
              <a:t>Description</a:t>
            </a:r>
            <a:endParaRPr lang="en-US" sz="1000" dirty="0">
              <a:solidFill>
                <a:srgbClr val="333333"/>
              </a:solidFill>
              <a:latin typeface="Arial"/>
              <a:cs typeface="Arial"/>
            </a:endParaRPr>
          </a:p>
        </p:txBody>
      </p:sp>
      <p:sp>
        <p:nvSpPr>
          <p:cNvPr id="81" name="TextBox 80"/>
          <p:cNvSpPr txBox="1"/>
          <p:nvPr/>
        </p:nvSpPr>
        <p:spPr>
          <a:xfrm>
            <a:off x="4557314" y="5322761"/>
            <a:ext cx="684077" cy="246221"/>
          </a:xfrm>
          <a:prstGeom prst="rect">
            <a:avLst/>
          </a:prstGeom>
          <a:noFill/>
        </p:spPr>
        <p:txBody>
          <a:bodyPr wrap="square" rtlCol="0">
            <a:spAutoFit/>
          </a:bodyPr>
          <a:lstStyle/>
          <a:p>
            <a:r>
              <a:rPr lang="en-US" sz="1000" dirty="0" smtClean="0">
                <a:solidFill>
                  <a:srgbClr val="333333"/>
                </a:solidFill>
                <a:latin typeface="Arial"/>
                <a:cs typeface="Arial"/>
              </a:rPr>
              <a:t>Quantity</a:t>
            </a:r>
            <a:endParaRPr lang="en-US" sz="1000" dirty="0">
              <a:solidFill>
                <a:srgbClr val="333333"/>
              </a:solidFill>
              <a:latin typeface="Arial"/>
              <a:cs typeface="Arial"/>
            </a:endParaRPr>
          </a:p>
        </p:txBody>
      </p:sp>
      <p:sp>
        <p:nvSpPr>
          <p:cNvPr id="82" name="TextBox 81"/>
          <p:cNvSpPr txBox="1"/>
          <p:nvPr/>
        </p:nvSpPr>
        <p:spPr>
          <a:xfrm>
            <a:off x="5864470" y="5322761"/>
            <a:ext cx="789158" cy="246221"/>
          </a:xfrm>
          <a:prstGeom prst="rect">
            <a:avLst/>
          </a:prstGeom>
          <a:noFill/>
        </p:spPr>
        <p:txBody>
          <a:bodyPr wrap="square" rtlCol="0">
            <a:spAutoFit/>
          </a:bodyPr>
          <a:lstStyle/>
          <a:p>
            <a:r>
              <a:rPr lang="en-US" sz="1000" dirty="0" smtClean="0">
                <a:solidFill>
                  <a:srgbClr val="333333"/>
                </a:solidFill>
                <a:latin typeface="Arial"/>
                <a:cs typeface="Arial"/>
              </a:rPr>
              <a:t>Unit Price</a:t>
            </a:r>
            <a:endParaRPr lang="en-US" sz="1000" dirty="0">
              <a:solidFill>
                <a:srgbClr val="333333"/>
              </a:solidFill>
              <a:latin typeface="Arial"/>
              <a:cs typeface="Arial"/>
            </a:endParaRPr>
          </a:p>
        </p:txBody>
      </p:sp>
      <p:sp>
        <p:nvSpPr>
          <p:cNvPr id="83" name="TextBox 82"/>
          <p:cNvSpPr txBox="1"/>
          <p:nvPr/>
        </p:nvSpPr>
        <p:spPr>
          <a:xfrm>
            <a:off x="8025101" y="5322761"/>
            <a:ext cx="678575" cy="246221"/>
          </a:xfrm>
          <a:prstGeom prst="rect">
            <a:avLst/>
          </a:prstGeom>
          <a:noFill/>
        </p:spPr>
        <p:txBody>
          <a:bodyPr wrap="square" rtlCol="0">
            <a:spAutoFit/>
          </a:bodyPr>
          <a:lstStyle/>
          <a:p>
            <a:r>
              <a:rPr lang="en-US" sz="1000" dirty="0" smtClean="0">
                <a:solidFill>
                  <a:srgbClr val="333333"/>
                </a:solidFill>
                <a:latin typeface="Arial"/>
                <a:cs typeface="Arial"/>
              </a:rPr>
              <a:t>Subtotal</a:t>
            </a:r>
            <a:endParaRPr lang="en-US" sz="1000" dirty="0">
              <a:solidFill>
                <a:srgbClr val="333333"/>
              </a:solidFill>
              <a:latin typeface="Arial"/>
              <a:cs typeface="Arial"/>
            </a:endParaRPr>
          </a:p>
        </p:txBody>
      </p:sp>
      <p:sp>
        <p:nvSpPr>
          <p:cNvPr id="84" name="TextBox 83"/>
          <p:cNvSpPr txBox="1"/>
          <p:nvPr/>
        </p:nvSpPr>
        <p:spPr>
          <a:xfrm>
            <a:off x="3149626" y="5784506"/>
            <a:ext cx="1231168" cy="246221"/>
          </a:xfrm>
          <a:prstGeom prst="rect">
            <a:avLst/>
          </a:prstGeom>
          <a:noFill/>
        </p:spPr>
        <p:txBody>
          <a:bodyPr wrap="square" rtlCol="0">
            <a:spAutoFit/>
          </a:bodyPr>
          <a:lstStyle/>
          <a:p>
            <a:r>
              <a:rPr lang="en-US" sz="1000" b="1" dirty="0" smtClean="0">
                <a:latin typeface="Arial"/>
                <a:cs typeface="Arial"/>
              </a:rPr>
              <a:t> Laptop 1</a:t>
            </a:r>
            <a:endParaRPr lang="en-US" sz="1000" b="1" dirty="0">
              <a:latin typeface="Arial"/>
              <a:cs typeface="Arial"/>
            </a:endParaRPr>
          </a:p>
        </p:txBody>
      </p:sp>
      <p:sp>
        <p:nvSpPr>
          <p:cNvPr id="85" name="TextBox 84"/>
          <p:cNvSpPr txBox="1"/>
          <p:nvPr/>
        </p:nvSpPr>
        <p:spPr>
          <a:xfrm>
            <a:off x="4561865" y="5784506"/>
            <a:ext cx="871914" cy="246221"/>
          </a:xfrm>
          <a:prstGeom prst="rect">
            <a:avLst/>
          </a:prstGeom>
          <a:noFill/>
        </p:spPr>
        <p:txBody>
          <a:bodyPr wrap="square" rtlCol="0">
            <a:spAutoFit/>
          </a:bodyPr>
          <a:lstStyle/>
          <a:p>
            <a:r>
              <a:rPr lang="en-US" sz="1000" dirty="0" smtClean="0">
                <a:solidFill>
                  <a:srgbClr val="4E565A"/>
                </a:solidFill>
                <a:latin typeface="Arial"/>
                <a:cs typeface="Arial"/>
              </a:rPr>
              <a:t>HT-1010</a:t>
            </a:r>
            <a:endParaRPr lang="en-US" sz="1000" dirty="0">
              <a:solidFill>
                <a:srgbClr val="4E565A"/>
              </a:solidFill>
              <a:latin typeface="Arial"/>
              <a:cs typeface="Arial"/>
            </a:endParaRPr>
          </a:p>
        </p:txBody>
      </p:sp>
      <p:sp>
        <p:nvSpPr>
          <p:cNvPr id="86" name="TextBox 85"/>
          <p:cNvSpPr txBox="1"/>
          <p:nvPr/>
        </p:nvSpPr>
        <p:spPr>
          <a:xfrm>
            <a:off x="5590229" y="5783052"/>
            <a:ext cx="1063399" cy="246221"/>
          </a:xfrm>
          <a:prstGeom prst="rect">
            <a:avLst/>
          </a:prstGeom>
          <a:noFill/>
        </p:spPr>
        <p:txBody>
          <a:bodyPr wrap="square" rtlCol="0">
            <a:spAutoFit/>
          </a:bodyPr>
          <a:lstStyle/>
          <a:p>
            <a:r>
              <a:rPr lang="en-US" sz="1000" dirty="0" smtClean="0">
                <a:solidFill>
                  <a:srgbClr val="4E565A"/>
                </a:solidFill>
                <a:latin typeface="Arial"/>
                <a:cs typeface="Arial"/>
              </a:rPr>
              <a:t>2 431, 95 EUR</a:t>
            </a:r>
            <a:endParaRPr lang="en-US" sz="1000" dirty="0">
              <a:solidFill>
                <a:srgbClr val="4E565A"/>
              </a:solidFill>
              <a:latin typeface="Arial"/>
              <a:cs typeface="Arial"/>
            </a:endParaRPr>
          </a:p>
        </p:txBody>
      </p:sp>
      <p:sp>
        <p:nvSpPr>
          <p:cNvPr id="87" name="TextBox 86"/>
          <p:cNvSpPr txBox="1"/>
          <p:nvPr/>
        </p:nvSpPr>
        <p:spPr>
          <a:xfrm>
            <a:off x="7666729" y="5799556"/>
            <a:ext cx="1036947" cy="246221"/>
          </a:xfrm>
          <a:prstGeom prst="rect">
            <a:avLst/>
          </a:prstGeom>
          <a:noFill/>
        </p:spPr>
        <p:txBody>
          <a:bodyPr wrap="square" rtlCol="0">
            <a:spAutoFit/>
          </a:bodyPr>
          <a:lstStyle/>
          <a:p>
            <a:r>
              <a:rPr lang="en-US" sz="1000" b="1" dirty="0" smtClean="0">
                <a:solidFill>
                  <a:srgbClr val="4E565A"/>
                </a:solidFill>
                <a:latin typeface="Arial"/>
                <a:cs typeface="Arial"/>
              </a:rPr>
              <a:t>2 431, 95 </a:t>
            </a:r>
            <a:r>
              <a:rPr lang="en-US" sz="1000" dirty="0" smtClean="0">
                <a:solidFill>
                  <a:srgbClr val="4E565A"/>
                </a:solidFill>
                <a:latin typeface="Arial"/>
                <a:cs typeface="Arial"/>
              </a:rPr>
              <a:t>EUR</a:t>
            </a:r>
            <a:endParaRPr lang="en-US" sz="1000" dirty="0">
              <a:solidFill>
                <a:srgbClr val="4E565A"/>
              </a:solidFill>
              <a:latin typeface="Arial"/>
              <a:cs typeface="Arial"/>
            </a:endParaRPr>
          </a:p>
        </p:txBody>
      </p:sp>
      <p:cxnSp>
        <p:nvCxnSpPr>
          <p:cNvPr id="88" name="Straight Connector 87"/>
          <p:cNvCxnSpPr/>
          <p:nvPr/>
        </p:nvCxnSpPr>
        <p:spPr>
          <a:xfrm>
            <a:off x="2927659" y="5686305"/>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2943688" y="6181739"/>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2907215" y="5191627"/>
            <a:ext cx="6221408" cy="0"/>
          </a:xfrm>
          <a:prstGeom prst="line">
            <a:avLst/>
          </a:prstGeom>
          <a:ln w="190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2466891" y="655272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a:t></a:t>
            </a:r>
          </a:p>
        </p:txBody>
      </p:sp>
      <p:grpSp>
        <p:nvGrpSpPr>
          <p:cNvPr id="92" name="Group 91"/>
          <p:cNvGrpSpPr/>
          <p:nvPr/>
        </p:nvGrpSpPr>
        <p:grpSpPr>
          <a:xfrm>
            <a:off x="2778040" y="856672"/>
            <a:ext cx="137285" cy="5589494"/>
            <a:chOff x="9014968" y="856672"/>
            <a:chExt cx="137285" cy="5589494"/>
          </a:xfrm>
        </p:grpSpPr>
        <p:sp>
          <p:nvSpPr>
            <p:cNvPr id="93" name="Rectangle 92"/>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chemeClr val="tx1"/>
                  </a:solidFill>
                  <a:latin typeface="Arial"/>
                  <a:cs typeface="Arial"/>
                </a:rPr>
                <a:t>	</a:t>
              </a:r>
              <a:endParaRPr lang="en-US" sz="1100" dirty="0">
                <a:solidFill>
                  <a:srgbClr val="7F7F7F"/>
                </a:solidFill>
                <a:latin typeface="Arial"/>
                <a:cs typeface="Arial"/>
              </a:endParaRPr>
            </a:p>
          </p:txBody>
        </p:sp>
        <p:sp>
          <p:nvSpPr>
            <p:cNvPr id="94" name="Rectangle 93"/>
            <p:cNvSpPr/>
            <p:nvPr/>
          </p:nvSpPr>
          <p:spPr>
            <a:xfrm>
              <a:off x="9014969" y="856672"/>
              <a:ext cx="137284" cy="2448149"/>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chemeClr val="tx1"/>
                  </a:solidFill>
                  <a:latin typeface="Arial"/>
                  <a:cs typeface="Arial"/>
                </a:rPr>
                <a:t>	</a:t>
              </a:r>
              <a:endParaRPr lang="en-US" sz="1100" dirty="0">
                <a:solidFill>
                  <a:srgbClr val="7F7F7F"/>
                </a:solidFill>
                <a:latin typeface="Arial"/>
                <a:cs typeface="Arial"/>
              </a:endParaRPr>
            </a:p>
          </p:txBody>
        </p:sp>
      </p:grpSp>
      <p:sp>
        <p:nvSpPr>
          <p:cNvPr id="95" name="TextBox 94"/>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smtClean="0"/>
              <a:t></a:t>
            </a:r>
            <a:endParaRPr lang="en-US" dirty="0"/>
          </a:p>
        </p:txBody>
      </p:sp>
      <p:sp>
        <p:nvSpPr>
          <p:cNvPr id="97" name="TextBox 96"/>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98" name="TextBox 97"/>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100" name="Straight Connector 99"/>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1" name="Picture 100"/>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4462497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42758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Create Forms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Create Form</a:t>
            </a:r>
          </a:p>
        </p:txBody>
      </p:sp>
    </p:spTree>
    <p:extLst>
      <p:ext uri="{BB962C8B-B14F-4D97-AF65-F5344CB8AC3E}">
        <p14:creationId xmlns:p14="http://schemas.microsoft.com/office/powerpoint/2010/main" val="34763190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4" name="Group 83"/>
          <p:cNvGrpSpPr/>
          <p:nvPr/>
        </p:nvGrpSpPr>
        <p:grpSpPr>
          <a:xfrm>
            <a:off x="-5474" y="0"/>
            <a:ext cx="9144000" cy="423865"/>
            <a:chOff x="0" y="0"/>
            <a:chExt cx="9144000" cy="423865"/>
          </a:xfrm>
        </p:grpSpPr>
        <p:sp>
          <p:nvSpPr>
            <p:cNvPr id="85" name="Rectangle 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Connector 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TextBox 90"/>
            <p:cNvSpPr txBox="1"/>
            <p:nvPr/>
          </p:nvSpPr>
          <p:spPr>
            <a:xfrm>
              <a:off x="7719494"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cxnSp>
          <p:nvCxnSpPr>
            <p:cNvPr id="92" name="Straight Connector 91"/>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94" name="Rectangle 93"/>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5" name="Group 94"/>
          <p:cNvGrpSpPr/>
          <p:nvPr/>
        </p:nvGrpSpPr>
        <p:grpSpPr>
          <a:xfrm>
            <a:off x="-7471" y="432809"/>
            <a:ext cx="9151470" cy="423863"/>
            <a:chOff x="0" y="432809"/>
            <a:chExt cx="9151470" cy="423863"/>
          </a:xfrm>
        </p:grpSpPr>
        <p:sp>
          <p:nvSpPr>
            <p:cNvPr id="96" name="Rectangle 95"/>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p:cNvGrpSpPr/>
            <p:nvPr/>
          </p:nvGrpSpPr>
          <p:grpSpPr>
            <a:xfrm>
              <a:off x="0" y="523611"/>
              <a:ext cx="9151470" cy="327348"/>
              <a:chOff x="395536" y="96514"/>
              <a:chExt cx="9151470" cy="327348"/>
            </a:xfrm>
          </p:grpSpPr>
          <p:cxnSp>
            <p:nvCxnSpPr>
              <p:cNvPr id="99" name="Straight Connector 98"/>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05" name="TextBox 104"/>
              <p:cNvSpPr txBox="1"/>
              <p:nvPr/>
            </p:nvSpPr>
            <p:spPr>
              <a:xfrm>
                <a:off x="678705" y="125313"/>
                <a:ext cx="2508038"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smtClean="0">
                    <a:solidFill>
                      <a:srgbClr val="666666"/>
                    </a:solidFill>
                    <a:latin typeface="Arial" pitchFamily="34" charset="0"/>
                    <a:ea typeface="Open Sans" pitchFamily="34" charset="0"/>
                    <a:cs typeface="Arial" pitchFamily="34" charset="0"/>
                  </a:rPr>
                  <a:t>Contacts(5)</a:t>
                </a:r>
                <a:endParaRPr lang="en-US" sz="1100" dirty="0">
                  <a:solidFill>
                    <a:srgbClr val="666666"/>
                  </a:solidFill>
                  <a:latin typeface="Arial" pitchFamily="34" charset="0"/>
                  <a:ea typeface="Open Sans" pitchFamily="34" charset="0"/>
                  <a:cs typeface="Arial" pitchFamily="34" charset="0"/>
                </a:endParaRPr>
              </a:p>
            </p:txBody>
          </p:sp>
          <p:sp>
            <p:nvSpPr>
              <p:cNvPr id="116" name="TextBox 115"/>
              <p:cNvSpPr txBox="1"/>
              <p:nvPr/>
            </p:nvSpPr>
            <p:spPr>
              <a:xfrm>
                <a:off x="3318331" y="125311"/>
                <a:ext cx="6228675" cy="169277"/>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100" dirty="0" smtClean="0">
                    <a:solidFill>
                      <a:srgbClr val="666666"/>
                    </a:solidFill>
                    <a:latin typeface="Arial" pitchFamily="34" charset="0"/>
                    <a:ea typeface="Open Sans" pitchFamily="34" charset="0"/>
                    <a:cs typeface="Arial" pitchFamily="34" charset="0"/>
                  </a:rPr>
                  <a:t>New Contact</a:t>
                </a:r>
                <a:endParaRPr lang="en-US" sz="1100" dirty="0">
                  <a:solidFill>
                    <a:srgbClr val="666666"/>
                  </a:solidFill>
                  <a:latin typeface="Arial" pitchFamily="34" charset="0"/>
                  <a:ea typeface="Open Sans" pitchFamily="34" charset="0"/>
                  <a:cs typeface="Arial" pitchFamily="34" charset="0"/>
                </a:endParaRPr>
              </a:p>
            </p:txBody>
          </p:sp>
        </p:grpSp>
      </p:grpSp>
      <p:cxnSp>
        <p:nvCxnSpPr>
          <p:cNvPr id="141" name="Straight Connector 140"/>
          <p:cNvCxnSpPr/>
          <p:nvPr/>
        </p:nvCxnSpPr>
        <p:spPr>
          <a:xfrm>
            <a:off x="2915325" y="427096"/>
            <a:ext cx="8111" cy="6430904"/>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43" name="Group 142"/>
          <p:cNvGrpSpPr/>
          <p:nvPr/>
        </p:nvGrpSpPr>
        <p:grpSpPr>
          <a:xfrm>
            <a:off x="-7471" y="1277290"/>
            <a:ext cx="2949246" cy="5592740"/>
            <a:chOff x="-7471" y="850959"/>
            <a:chExt cx="2949246" cy="5592740"/>
          </a:xfrm>
        </p:grpSpPr>
        <p:sp>
          <p:nvSpPr>
            <p:cNvPr id="183" name="TextBox 182"/>
            <p:cNvSpPr txBox="1"/>
            <p:nvPr/>
          </p:nvSpPr>
          <p:spPr>
            <a:xfrm>
              <a:off x="0" y="897423"/>
              <a:ext cx="2923436" cy="18466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tabLst>
                  <a:tab pos="179388" algn="l"/>
                </a:tabLst>
              </a:pPr>
              <a:r>
                <a:rPr lang="en-US" sz="1200" dirty="0" smtClean="0">
                  <a:solidFill>
                    <a:srgbClr val="666666"/>
                  </a:solidFill>
                  <a:latin typeface="Arial" pitchFamily="34" charset="0"/>
                  <a:ea typeface="Open Sans" pitchFamily="34" charset="0"/>
                  <a:cs typeface="Arial" pitchFamily="34" charset="0"/>
                </a:rPr>
                <a:t>	A</a:t>
              </a:r>
              <a:endParaRPr lang="en-US" sz="1200" dirty="0">
                <a:solidFill>
                  <a:srgbClr val="666666"/>
                </a:solidFill>
                <a:latin typeface="Arial" pitchFamily="34" charset="0"/>
                <a:ea typeface="Open Sans" pitchFamily="34" charset="0"/>
                <a:cs typeface="Arial" pitchFamily="34" charset="0"/>
              </a:endParaRPr>
            </a:p>
          </p:txBody>
        </p:sp>
        <p:sp>
          <p:nvSpPr>
            <p:cNvPr id="184" name="Rectangle 183"/>
            <p:cNvSpPr/>
            <p:nvPr/>
          </p:nvSpPr>
          <p:spPr>
            <a:xfrm>
              <a:off x="-7471" y="850959"/>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chemeClr val="tx1"/>
                  </a:solidFill>
                  <a:latin typeface="Arial"/>
                  <a:cs typeface="Arial"/>
                </a:rPr>
                <a:t>	</a:t>
              </a:r>
              <a:r>
                <a:rPr lang="en-US" sz="1100" dirty="0" smtClean="0">
                  <a:solidFill>
                    <a:srgbClr val="7F7F7F"/>
                  </a:solidFill>
                  <a:latin typeface="Arial"/>
                  <a:cs typeface="Arial"/>
                </a:rPr>
                <a:t>A</a:t>
              </a:r>
              <a:endParaRPr lang="en-US" sz="1100" dirty="0">
                <a:solidFill>
                  <a:srgbClr val="7F7F7F"/>
                </a:solidFill>
                <a:latin typeface="Arial"/>
                <a:cs typeface="Arial"/>
              </a:endParaRPr>
            </a:p>
          </p:txBody>
        </p:sp>
        <p:sp>
          <p:nvSpPr>
            <p:cNvPr id="185" name="Rectangle 184"/>
            <p:cNvSpPr/>
            <p:nvPr/>
          </p:nvSpPr>
          <p:spPr>
            <a:xfrm>
              <a:off x="-7471" y="1149379"/>
              <a:ext cx="2922795" cy="927445"/>
            </a:xfrm>
            <a:prstGeom prst="rect">
              <a:avLst/>
            </a:prstGeom>
            <a:solidFill>
              <a:srgbClr val="E6F2F9"/>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6" name="Rectangle 185"/>
            <p:cNvSpPr/>
            <p:nvPr/>
          </p:nvSpPr>
          <p:spPr>
            <a:xfrm>
              <a:off x="-7471" y="2076824"/>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chemeClr val="tx1"/>
                  </a:solidFill>
                  <a:latin typeface="Arial"/>
                  <a:cs typeface="Arial"/>
                </a:rPr>
                <a:t>	</a:t>
              </a:r>
              <a:r>
                <a:rPr lang="en-US" sz="1100" dirty="0" smtClean="0">
                  <a:solidFill>
                    <a:srgbClr val="7F7F7F"/>
                  </a:solidFill>
                  <a:latin typeface="Arial"/>
                  <a:cs typeface="Arial"/>
                </a:rPr>
                <a:t>J</a:t>
              </a:r>
              <a:endParaRPr lang="en-US" sz="1100" dirty="0">
                <a:solidFill>
                  <a:srgbClr val="7F7F7F"/>
                </a:solidFill>
                <a:latin typeface="Arial"/>
                <a:cs typeface="Arial"/>
              </a:endParaRPr>
            </a:p>
          </p:txBody>
        </p:sp>
        <p:sp>
          <p:nvSpPr>
            <p:cNvPr id="187" name="Rectangle 186"/>
            <p:cNvSpPr/>
            <p:nvPr/>
          </p:nvSpPr>
          <p:spPr>
            <a:xfrm>
              <a:off x="-5473" y="2368865"/>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8" name="Rectangle 187"/>
            <p:cNvSpPr/>
            <p:nvPr/>
          </p:nvSpPr>
          <p:spPr>
            <a:xfrm>
              <a:off x="-7471" y="3296310"/>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89" name="Rectangle 188"/>
            <p:cNvSpPr/>
            <p:nvPr/>
          </p:nvSpPr>
          <p:spPr>
            <a:xfrm>
              <a:off x="-7471" y="4223755"/>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chemeClr val="tx1"/>
                  </a:solidFill>
                  <a:latin typeface="Arial"/>
                  <a:cs typeface="Arial"/>
                </a:rPr>
                <a:t>	</a:t>
              </a:r>
              <a:r>
                <a:rPr lang="en-US" sz="1100" dirty="0" smtClean="0">
                  <a:solidFill>
                    <a:srgbClr val="7F7F7F"/>
                  </a:solidFill>
                  <a:latin typeface="Arial"/>
                  <a:cs typeface="Arial"/>
                </a:rPr>
                <a:t>L</a:t>
              </a:r>
              <a:endParaRPr lang="en-US" sz="1100" dirty="0">
                <a:solidFill>
                  <a:srgbClr val="7F7F7F"/>
                </a:solidFill>
                <a:latin typeface="Arial"/>
                <a:cs typeface="Arial"/>
              </a:endParaRPr>
            </a:p>
          </p:txBody>
        </p:sp>
        <p:sp>
          <p:nvSpPr>
            <p:cNvPr id="190" name="Rectangle 189"/>
            <p:cNvSpPr/>
            <p:nvPr/>
          </p:nvSpPr>
          <p:spPr>
            <a:xfrm>
              <a:off x="-7471" y="4515796"/>
              <a:ext cx="2922795" cy="927445"/>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1" name="Rectangle 190"/>
            <p:cNvSpPr/>
            <p:nvPr/>
          </p:nvSpPr>
          <p:spPr>
            <a:xfrm>
              <a:off x="-7471" y="5443241"/>
              <a:ext cx="2922795" cy="292041"/>
            </a:xfrm>
            <a:prstGeom prst="rect">
              <a:avLst/>
            </a:prstGeom>
            <a:solidFill>
              <a:srgbClr val="F2F8FC"/>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chemeClr val="tx1"/>
                  </a:solidFill>
                  <a:latin typeface="Arial"/>
                  <a:cs typeface="Arial"/>
                </a:rPr>
                <a:t>	</a:t>
              </a:r>
              <a:r>
                <a:rPr lang="en-US" sz="1100" dirty="0" smtClean="0">
                  <a:solidFill>
                    <a:srgbClr val="7F7F7F"/>
                  </a:solidFill>
                  <a:latin typeface="Arial"/>
                  <a:cs typeface="Arial"/>
                </a:rPr>
                <a:t>P</a:t>
              </a:r>
              <a:endParaRPr lang="en-US" sz="1100" dirty="0">
                <a:solidFill>
                  <a:srgbClr val="7F7F7F"/>
                </a:solidFill>
                <a:latin typeface="Arial"/>
                <a:cs typeface="Arial"/>
              </a:endParaRPr>
            </a:p>
          </p:txBody>
        </p:sp>
        <p:sp>
          <p:nvSpPr>
            <p:cNvPr id="192" name="Rectangle 191"/>
            <p:cNvSpPr/>
            <p:nvPr/>
          </p:nvSpPr>
          <p:spPr>
            <a:xfrm>
              <a:off x="-7471" y="5735282"/>
              <a:ext cx="2922795" cy="708417"/>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endParaRPr lang="en-US" sz="1100" dirty="0">
                <a:solidFill>
                  <a:schemeClr val="tx1"/>
                </a:solidFill>
                <a:latin typeface="Arial"/>
                <a:cs typeface="Arial"/>
              </a:endParaRPr>
            </a:p>
          </p:txBody>
        </p:sp>
        <p:sp>
          <p:nvSpPr>
            <p:cNvPr id="193" name="TextBox 192"/>
            <p:cNvSpPr txBox="1"/>
            <p:nvPr/>
          </p:nvSpPr>
          <p:spPr>
            <a:xfrm>
              <a:off x="0" y="1284941"/>
              <a:ext cx="2915324" cy="261610"/>
            </a:xfrm>
            <a:prstGeom prst="rect">
              <a:avLst/>
            </a:prstGeom>
            <a:noFill/>
          </p:spPr>
          <p:txBody>
            <a:bodyPr wrap="square" rtlCol="0">
              <a:spAutoFit/>
            </a:bodyPr>
            <a:lstStyle/>
            <a:p>
              <a:r>
                <a:rPr lang="en-US" sz="1100" dirty="0" smtClean="0">
                  <a:solidFill>
                    <a:srgbClr val="333333"/>
                  </a:solidFill>
                  <a:cs typeface="Arial"/>
                </a:rPr>
                <a:t>Name 1</a:t>
              </a:r>
              <a:endParaRPr lang="en-US" sz="1100" dirty="0">
                <a:solidFill>
                  <a:srgbClr val="333333"/>
                </a:solidFill>
                <a:latin typeface="Arial"/>
                <a:cs typeface="Arial"/>
              </a:endParaRPr>
            </a:p>
          </p:txBody>
        </p:sp>
        <p:sp>
          <p:nvSpPr>
            <p:cNvPr id="194" name="TextBox 193"/>
            <p:cNvSpPr txBox="1"/>
            <p:nvPr/>
          </p:nvSpPr>
          <p:spPr>
            <a:xfrm>
              <a:off x="1998" y="1546551"/>
              <a:ext cx="2915324" cy="246221"/>
            </a:xfrm>
            <a:prstGeom prst="rect">
              <a:avLst/>
            </a:prstGeom>
            <a:noFill/>
          </p:spPr>
          <p:txBody>
            <a:bodyPr wrap="square" rtlCol="0">
              <a:spAutoFit/>
            </a:bodyPr>
            <a:lstStyle/>
            <a:p>
              <a:r>
                <a:rPr lang="en-US" sz="1000" dirty="0" smtClean="0">
                  <a:solidFill>
                    <a:schemeClr val="bg1">
                      <a:lumMod val="50000"/>
                    </a:schemeClr>
                  </a:solidFill>
                  <a:latin typeface="Arial"/>
                  <a:cs typeface="Arial"/>
                </a:rPr>
                <a:t>Company 3</a:t>
              </a:r>
              <a:endParaRPr lang="en-US" sz="1000" dirty="0">
                <a:solidFill>
                  <a:schemeClr val="bg1">
                    <a:lumMod val="50000"/>
                  </a:schemeClr>
                </a:solidFill>
                <a:latin typeface="Arial"/>
                <a:cs typeface="Arial"/>
              </a:endParaRPr>
            </a:p>
          </p:txBody>
        </p:sp>
        <p:sp>
          <p:nvSpPr>
            <p:cNvPr id="195" name="TextBox 194"/>
            <p:cNvSpPr txBox="1"/>
            <p:nvPr/>
          </p:nvSpPr>
          <p:spPr>
            <a:xfrm>
              <a:off x="24453" y="2535518"/>
              <a:ext cx="2915324" cy="261610"/>
            </a:xfrm>
            <a:prstGeom prst="rect">
              <a:avLst/>
            </a:prstGeom>
            <a:noFill/>
          </p:spPr>
          <p:txBody>
            <a:bodyPr wrap="square" rtlCol="0">
              <a:spAutoFit/>
            </a:bodyPr>
            <a:lstStyle/>
            <a:p>
              <a:r>
                <a:rPr lang="en-US" sz="1100" dirty="0" smtClean="0">
                  <a:solidFill>
                    <a:srgbClr val="333333"/>
                  </a:solidFill>
                  <a:latin typeface="Arial"/>
                  <a:cs typeface="Arial"/>
                </a:rPr>
                <a:t>Name 2</a:t>
              </a:r>
              <a:endParaRPr lang="en-US" sz="1100" dirty="0">
                <a:solidFill>
                  <a:srgbClr val="333333"/>
                </a:solidFill>
                <a:latin typeface="Arial"/>
                <a:cs typeface="Arial"/>
              </a:endParaRPr>
            </a:p>
          </p:txBody>
        </p:sp>
        <p:sp>
          <p:nvSpPr>
            <p:cNvPr id="196" name="TextBox 195"/>
            <p:cNvSpPr txBox="1"/>
            <p:nvPr/>
          </p:nvSpPr>
          <p:spPr>
            <a:xfrm>
              <a:off x="26451" y="2797128"/>
              <a:ext cx="2915324" cy="246221"/>
            </a:xfrm>
            <a:prstGeom prst="rect">
              <a:avLst/>
            </a:prstGeom>
            <a:noFill/>
          </p:spPr>
          <p:txBody>
            <a:bodyPr wrap="square" rtlCol="0">
              <a:spAutoFit/>
            </a:bodyPr>
            <a:lstStyle/>
            <a:p>
              <a:r>
                <a:rPr lang="en-US" sz="1000" dirty="0" smtClean="0">
                  <a:solidFill>
                    <a:schemeClr val="bg1">
                      <a:lumMod val="50000"/>
                    </a:schemeClr>
                  </a:solidFill>
                  <a:latin typeface="Arial"/>
                  <a:cs typeface="Arial"/>
                </a:rPr>
                <a:t>Company 4</a:t>
              </a:r>
              <a:endParaRPr lang="en-US" sz="1000" dirty="0">
                <a:solidFill>
                  <a:schemeClr val="bg1">
                    <a:lumMod val="50000"/>
                  </a:schemeClr>
                </a:solidFill>
                <a:latin typeface="Arial"/>
                <a:cs typeface="Arial"/>
              </a:endParaRPr>
            </a:p>
          </p:txBody>
        </p:sp>
        <p:sp>
          <p:nvSpPr>
            <p:cNvPr id="197" name="TextBox 196"/>
            <p:cNvSpPr txBox="1"/>
            <p:nvPr/>
          </p:nvSpPr>
          <p:spPr>
            <a:xfrm>
              <a:off x="6114" y="3494739"/>
              <a:ext cx="2915324" cy="261610"/>
            </a:xfrm>
            <a:prstGeom prst="rect">
              <a:avLst/>
            </a:prstGeom>
            <a:noFill/>
          </p:spPr>
          <p:txBody>
            <a:bodyPr wrap="square" rtlCol="0">
              <a:spAutoFit/>
            </a:bodyPr>
            <a:lstStyle/>
            <a:p>
              <a:r>
                <a:rPr lang="en-US" sz="1100" dirty="0" smtClean="0">
                  <a:solidFill>
                    <a:srgbClr val="333333"/>
                  </a:solidFill>
                  <a:latin typeface="Arial"/>
                  <a:cs typeface="Arial"/>
                </a:rPr>
                <a:t>Name 3</a:t>
              </a:r>
              <a:endParaRPr lang="en-US" sz="1100" dirty="0">
                <a:solidFill>
                  <a:srgbClr val="333333"/>
                </a:solidFill>
                <a:latin typeface="Arial"/>
                <a:cs typeface="Arial"/>
              </a:endParaRPr>
            </a:p>
          </p:txBody>
        </p:sp>
        <p:sp>
          <p:nvSpPr>
            <p:cNvPr id="198" name="TextBox 197"/>
            <p:cNvSpPr txBox="1"/>
            <p:nvPr/>
          </p:nvSpPr>
          <p:spPr>
            <a:xfrm>
              <a:off x="8112" y="3756349"/>
              <a:ext cx="2915324" cy="246221"/>
            </a:xfrm>
            <a:prstGeom prst="rect">
              <a:avLst/>
            </a:prstGeom>
            <a:noFill/>
          </p:spPr>
          <p:txBody>
            <a:bodyPr wrap="square" rtlCol="0">
              <a:spAutoFit/>
            </a:bodyPr>
            <a:lstStyle/>
            <a:p>
              <a:r>
                <a:rPr lang="en-US" sz="1000" dirty="0" smtClean="0">
                  <a:solidFill>
                    <a:schemeClr val="bg1">
                      <a:lumMod val="50000"/>
                    </a:schemeClr>
                  </a:solidFill>
                  <a:latin typeface="Arial"/>
                  <a:cs typeface="Arial"/>
                </a:rPr>
                <a:t>Company 5</a:t>
              </a:r>
              <a:endParaRPr lang="en-US" sz="1000" dirty="0">
                <a:solidFill>
                  <a:schemeClr val="bg1">
                    <a:lumMod val="50000"/>
                  </a:schemeClr>
                </a:solidFill>
                <a:latin typeface="Arial"/>
                <a:cs typeface="Arial"/>
              </a:endParaRPr>
            </a:p>
          </p:txBody>
        </p:sp>
        <p:sp>
          <p:nvSpPr>
            <p:cNvPr id="199" name="TextBox 198"/>
            <p:cNvSpPr txBox="1"/>
            <p:nvPr/>
          </p:nvSpPr>
          <p:spPr>
            <a:xfrm>
              <a:off x="26451" y="4652679"/>
              <a:ext cx="2886875" cy="261610"/>
            </a:xfrm>
            <a:prstGeom prst="rect">
              <a:avLst/>
            </a:prstGeom>
            <a:noFill/>
          </p:spPr>
          <p:txBody>
            <a:bodyPr wrap="square" rtlCol="0">
              <a:spAutoFit/>
            </a:bodyPr>
            <a:lstStyle/>
            <a:p>
              <a:r>
                <a:rPr lang="en-US" sz="1100" dirty="0" smtClean="0">
                  <a:solidFill>
                    <a:srgbClr val="333333"/>
                  </a:solidFill>
                  <a:latin typeface="Arial"/>
                  <a:cs typeface="Arial"/>
                </a:rPr>
                <a:t>Name 4</a:t>
              </a:r>
              <a:endParaRPr lang="en-US" sz="1100" dirty="0">
                <a:solidFill>
                  <a:srgbClr val="333333"/>
                </a:solidFill>
                <a:latin typeface="Arial"/>
                <a:cs typeface="Arial"/>
              </a:endParaRPr>
            </a:p>
          </p:txBody>
        </p:sp>
        <p:sp>
          <p:nvSpPr>
            <p:cNvPr id="200" name="TextBox 199"/>
            <p:cNvSpPr txBox="1"/>
            <p:nvPr/>
          </p:nvSpPr>
          <p:spPr>
            <a:xfrm>
              <a:off x="28449" y="4914289"/>
              <a:ext cx="2886875" cy="246221"/>
            </a:xfrm>
            <a:prstGeom prst="rect">
              <a:avLst/>
            </a:prstGeom>
            <a:noFill/>
          </p:spPr>
          <p:txBody>
            <a:bodyPr wrap="square" rtlCol="0">
              <a:spAutoFit/>
            </a:bodyPr>
            <a:lstStyle/>
            <a:p>
              <a:r>
                <a:rPr lang="en-US" sz="1000" dirty="0" smtClean="0">
                  <a:solidFill>
                    <a:schemeClr val="bg1">
                      <a:lumMod val="50000"/>
                    </a:schemeClr>
                  </a:solidFill>
                  <a:latin typeface="Arial"/>
                  <a:cs typeface="Arial"/>
                </a:rPr>
                <a:t>Company 6</a:t>
              </a:r>
              <a:endParaRPr lang="en-US" sz="1000" dirty="0">
                <a:solidFill>
                  <a:schemeClr val="bg1">
                    <a:lumMod val="50000"/>
                  </a:schemeClr>
                </a:solidFill>
                <a:latin typeface="Arial"/>
                <a:cs typeface="Arial"/>
              </a:endParaRPr>
            </a:p>
          </p:txBody>
        </p:sp>
        <p:sp>
          <p:nvSpPr>
            <p:cNvPr id="201" name="TextBox 200"/>
            <p:cNvSpPr txBox="1"/>
            <p:nvPr/>
          </p:nvSpPr>
          <p:spPr>
            <a:xfrm>
              <a:off x="28449" y="5850961"/>
              <a:ext cx="2886875" cy="261610"/>
            </a:xfrm>
            <a:prstGeom prst="rect">
              <a:avLst/>
            </a:prstGeom>
            <a:noFill/>
          </p:spPr>
          <p:txBody>
            <a:bodyPr wrap="square" rtlCol="0">
              <a:spAutoFit/>
            </a:bodyPr>
            <a:lstStyle/>
            <a:p>
              <a:r>
                <a:rPr lang="en-US" sz="1100" dirty="0" smtClean="0">
                  <a:solidFill>
                    <a:srgbClr val="333333"/>
                  </a:solidFill>
                  <a:latin typeface="Arial"/>
                  <a:cs typeface="Arial"/>
                </a:rPr>
                <a:t>Name 5</a:t>
              </a:r>
              <a:endParaRPr lang="en-US" sz="1100" dirty="0">
                <a:solidFill>
                  <a:srgbClr val="333333"/>
                </a:solidFill>
                <a:latin typeface="Arial"/>
                <a:cs typeface="Arial"/>
              </a:endParaRPr>
            </a:p>
          </p:txBody>
        </p:sp>
        <p:sp>
          <p:nvSpPr>
            <p:cNvPr id="202" name="TextBox 201"/>
            <p:cNvSpPr txBox="1"/>
            <p:nvPr/>
          </p:nvSpPr>
          <p:spPr>
            <a:xfrm>
              <a:off x="30447" y="6112571"/>
              <a:ext cx="2886875" cy="261610"/>
            </a:xfrm>
            <a:prstGeom prst="rect">
              <a:avLst/>
            </a:prstGeom>
            <a:noFill/>
          </p:spPr>
          <p:txBody>
            <a:bodyPr wrap="square" rtlCol="0">
              <a:spAutoFit/>
            </a:bodyPr>
            <a:lstStyle/>
            <a:p>
              <a:r>
                <a:rPr lang="en-US" sz="1100" dirty="0" smtClean="0">
                  <a:solidFill>
                    <a:schemeClr val="bg1">
                      <a:lumMod val="50000"/>
                    </a:schemeClr>
                  </a:solidFill>
                </a:rPr>
                <a:t>A</a:t>
              </a:r>
              <a:endParaRPr lang="en-US" sz="1100" dirty="0">
                <a:solidFill>
                  <a:schemeClr val="bg1">
                    <a:lumMod val="50000"/>
                  </a:schemeClr>
                </a:solidFill>
              </a:endParaRPr>
            </a:p>
          </p:txBody>
        </p:sp>
      </p:grpSp>
      <p:sp>
        <p:nvSpPr>
          <p:cNvPr id="203" name="Rectangle 202"/>
          <p:cNvSpPr/>
          <p:nvPr/>
        </p:nvSpPr>
        <p:spPr>
          <a:xfrm>
            <a:off x="-7469" y="850959"/>
            <a:ext cx="2920796" cy="429576"/>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chemeClr val="tx1"/>
                </a:solidFill>
                <a:latin typeface="Arial"/>
                <a:cs typeface="Arial"/>
              </a:rPr>
              <a:t>	</a:t>
            </a:r>
            <a:endParaRPr lang="en-US" sz="1100" dirty="0">
              <a:solidFill>
                <a:srgbClr val="7F7F7F"/>
              </a:solidFill>
              <a:latin typeface="Arial"/>
              <a:cs typeface="Arial"/>
            </a:endParaRPr>
          </a:p>
        </p:txBody>
      </p:sp>
      <p:sp>
        <p:nvSpPr>
          <p:cNvPr id="204" name="TextBox 203"/>
          <p:cNvSpPr txBox="1"/>
          <p:nvPr/>
        </p:nvSpPr>
        <p:spPr>
          <a:xfrm>
            <a:off x="2495734" y="96450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7F7F7F"/>
                </a:solidFill>
                <a:latin typeface="SAP-icons"/>
              </a:rPr>
              <a:t></a:t>
            </a:r>
            <a:endParaRPr lang="en-US" sz="1500" dirty="0">
              <a:solidFill>
                <a:srgbClr val="7F7F7F"/>
              </a:solidFill>
              <a:latin typeface="SAP-icons" pitchFamily="2" charset="0"/>
            </a:endParaRPr>
          </a:p>
        </p:txBody>
      </p:sp>
      <p:sp>
        <p:nvSpPr>
          <p:cNvPr id="205" name="TextBox 204"/>
          <p:cNvSpPr txBox="1"/>
          <p:nvPr/>
        </p:nvSpPr>
        <p:spPr>
          <a:xfrm>
            <a:off x="24453" y="993351"/>
            <a:ext cx="2085169"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i="1" dirty="0" smtClean="0">
                <a:solidFill>
                  <a:srgbClr val="666666"/>
                </a:solidFill>
                <a:latin typeface="Arial" pitchFamily="34" charset="0"/>
                <a:ea typeface="Open Sans" pitchFamily="34" charset="0"/>
                <a:cs typeface="Arial" pitchFamily="34" charset="0"/>
              </a:rPr>
              <a:t>Search</a:t>
            </a:r>
            <a:endParaRPr lang="en-US" sz="1100" i="1" dirty="0">
              <a:solidFill>
                <a:srgbClr val="666666"/>
              </a:solidFill>
              <a:latin typeface="Arial" pitchFamily="34" charset="0"/>
              <a:ea typeface="Open Sans" pitchFamily="34" charset="0"/>
              <a:cs typeface="Arial" pitchFamily="34" charset="0"/>
            </a:endParaRPr>
          </a:p>
        </p:txBody>
      </p:sp>
      <p:sp>
        <p:nvSpPr>
          <p:cNvPr id="206" name="Rectangle 205"/>
          <p:cNvSpPr/>
          <p:nvPr/>
        </p:nvSpPr>
        <p:spPr>
          <a:xfrm>
            <a:off x="2475965" y="6446170"/>
            <a:ext cx="437361" cy="423859"/>
          </a:xfrm>
          <a:prstGeom prst="rect">
            <a:avLst/>
          </a:prstGeom>
          <a:solidFill>
            <a:srgbClr val="4E565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7" name="TextBox 206"/>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smtClean="0">
                <a:solidFill>
                  <a:srgbClr val="FFFFFF"/>
                </a:solidFill>
                <a:latin typeface="SAP-icons"/>
                <a:cs typeface="SAP-icons"/>
              </a:rPr>
              <a:t></a:t>
            </a:r>
            <a:endParaRPr lang="en-US" sz="1600" dirty="0">
              <a:solidFill>
                <a:srgbClr val="FFFFFF"/>
              </a:solidFill>
              <a:latin typeface="SAP-icons"/>
              <a:cs typeface="SAP-icons"/>
            </a:endParaRPr>
          </a:p>
        </p:txBody>
      </p:sp>
      <p:sp>
        <p:nvSpPr>
          <p:cNvPr id="208" name="TextBox 207"/>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smtClean="0">
                <a:solidFill>
                  <a:srgbClr val="FFFFFF"/>
                </a:solidFill>
                <a:latin typeface="SAP-icons"/>
                <a:cs typeface="SAP-icons"/>
              </a:rPr>
              <a:t></a:t>
            </a:r>
            <a:endParaRPr lang="en-US" sz="1600" dirty="0">
              <a:solidFill>
                <a:srgbClr val="FFFFFF"/>
              </a:solidFill>
              <a:latin typeface="SAP-icons"/>
              <a:cs typeface="SAP-icons"/>
            </a:endParaRPr>
          </a:p>
        </p:txBody>
      </p:sp>
      <p:cxnSp>
        <p:nvCxnSpPr>
          <p:cNvPr id="209" name="Straight Connector 208"/>
          <p:cNvCxnSpPr/>
          <p:nvPr/>
        </p:nvCxnSpPr>
        <p:spPr>
          <a:xfrm>
            <a:off x="2028985" y="6446166"/>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a:xfrm>
            <a:off x="2475965" y="644617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1" name="TextBox 210"/>
          <p:cNvSpPr txBox="1"/>
          <p:nvPr/>
        </p:nvSpPr>
        <p:spPr>
          <a:xfrm>
            <a:off x="2923436" y="968081"/>
            <a:ext cx="1970710"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smtClean="0">
                <a:solidFill>
                  <a:srgbClr val="666666"/>
                </a:solidFill>
                <a:latin typeface="Arial" pitchFamily="34" charset="0"/>
                <a:ea typeface="Open Sans" pitchFamily="34" charset="0"/>
                <a:cs typeface="Arial" pitchFamily="34" charset="0"/>
              </a:rPr>
              <a:t>Personal Information</a:t>
            </a:r>
            <a:endParaRPr lang="en-US" sz="1400" dirty="0">
              <a:solidFill>
                <a:srgbClr val="666666"/>
              </a:solidFill>
              <a:latin typeface="Arial" pitchFamily="34" charset="0"/>
              <a:ea typeface="Open Sans" pitchFamily="34" charset="0"/>
              <a:cs typeface="Arial" pitchFamily="34" charset="0"/>
            </a:endParaRPr>
          </a:p>
        </p:txBody>
      </p:sp>
      <p:sp>
        <p:nvSpPr>
          <p:cNvPr id="212" name="TextBox 211"/>
          <p:cNvSpPr txBox="1"/>
          <p:nvPr/>
        </p:nvSpPr>
        <p:spPr>
          <a:xfrm>
            <a:off x="2929786" y="1395100"/>
            <a:ext cx="1635864" cy="261610"/>
          </a:xfrm>
          <a:prstGeom prst="rect">
            <a:avLst/>
          </a:prstGeom>
          <a:noFill/>
        </p:spPr>
        <p:txBody>
          <a:bodyPr wrap="square" rtlCol="0">
            <a:spAutoFit/>
          </a:bodyPr>
          <a:lstStyle/>
          <a:p>
            <a:pPr algn="r"/>
            <a:r>
              <a:rPr lang="en-US" sz="1100" dirty="0" smtClean="0">
                <a:solidFill>
                  <a:srgbClr val="666666"/>
                </a:solidFill>
                <a:latin typeface="Arial"/>
                <a:cs typeface="Arial"/>
              </a:rPr>
              <a:t>First Name:</a:t>
            </a:r>
            <a:endParaRPr lang="en-US" sz="1100" dirty="0">
              <a:solidFill>
                <a:srgbClr val="666666"/>
              </a:solidFill>
              <a:latin typeface="Arial"/>
              <a:cs typeface="Arial"/>
            </a:endParaRPr>
          </a:p>
        </p:txBody>
      </p:sp>
      <p:sp>
        <p:nvSpPr>
          <p:cNvPr id="213" name="Rectangle 212"/>
          <p:cNvSpPr/>
          <p:nvPr/>
        </p:nvSpPr>
        <p:spPr>
          <a:xfrm>
            <a:off x="4578350" y="1363611"/>
            <a:ext cx="3305878" cy="301425"/>
          </a:xfrm>
          <a:prstGeom prst="rect">
            <a:avLst/>
          </a:prstGeom>
          <a:solidFill>
            <a:srgbClr val="FFFFFF"/>
          </a:solidFill>
          <a:ln>
            <a:solidFill>
              <a:srgbClr val="3A9ACE"/>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rgbClr val="FFFFFF"/>
                </a:solidFill>
                <a:latin typeface="Arial"/>
                <a:cs typeface="Arial"/>
              </a:rPr>
              <a:t>	</a:t>
            </a:r>
            <a:endParaRPr lang="en-US" sz="1100" dirty="0">
              <a:solidFill>
                <a:srgbClr val="FFFFFF"/>
              </a:solidFill>
              <a:latin typeface="Arial"/>
              <a:cs typeface="Arial"/>
            </a:endParaRPr>
          </a:p>
        </p:txBody>
      </p:sp>
      <p:sp>
        <p:nvSpPr>
          <p:cNvPr id="214" name="TextBox 213"/>
          <p:cNvSpPr txBox="1"/>
          <p:nvPr/>
        </p:nvSpPr>
        <p:spPr>
          <a:xfrm>
            <a:off x="2929786" y="1815748"/>
            <a:ext cx="1635864" cy="261610"/>
          </a:xfrm>
          <a:prstGeom prst="rect">
            <a:avLst/>
          </a:prstGeom>
          <a:noFill/>
        </p:spPr>
        <p:txBody>
          <a:bodyPr wrap="square" rtlCol="0">
            <a:spAutoFit/>
          </a:bodyPr>
          <a:lstStyle/>
          <a:p>
            <a:pPr algn="r"/>
            <a:r>
              <a:rPr lang="en-US" sz="1100" dirty="0" smtClean="0">
                <a:solidFill>
                  <a:srgbClr val="004990"/>
                </a:solidFill>
                <a:latin typeface="Arial"/>
                <a:cs typeface="Arial"/>
              </a:rPr>
              <a:t>* </a:t>
            </a:r>
            <a:r>
              <a:rPr lang="en-US" sz="1100" dirty="0" smtClean="0">
                <a:solidFill>
                  <a:srgbClr val="666666"/>
                </a:solidFill>
                <a:latin typeface="Arial"/>
                <a:cs typeface="Arial"/>
              </a:rPr>
              <a:t>Last Name:</a:t>
            </a:r>
            <a:endParaRPr lang="en-US" sz="1100" dirty="0">
              <a:solidFill>
                <a:srgbClr val="666666"/>
              </a:solidFill>
              <a:latin typeface="Arial"/>
              <a:cs typeface="Arial"/>
            </a:endParaRPr>
          </a:p>
        </p:txBody>
      </p:sp>
      <p:sp>
        <p:nvSpPr>
          <p:cNvPr id="215" name="Rectangle 214"/>
          <p:cNvSpPr/>
          <p:nvPr/>
        </p:nvSpPr>
        <p:spPr>
          <a:xfrm>
            <a:off x="4578350" y="177593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rgbClr val="FFFFFF"/>
                </a:solidFill>
                <a:latin typeface="Arial"/>
                <a:cs typeface="Arial"/>
              </a:rPr>
              <a:t>	</a:t>
            </a:r>
            <a:endParaRPr lang="en-US" sz="1100" dirty="0">
              <a:solidFill>
                <a:srgbClr val="FFFFFF"/>
              </a:solidFill>
              <a:latin typeface="Arial"/>
              <a:cs typeface="Arial"/>
            </a:endParaRPr>
          </a:p>
        </p:txBody>
      </p:sp>
      <p:sp>
        <p:nvSpPr>
          <p:cNvPr id="216" name="Rectangle 215"/>
          <p:cNvSpPr/>
          <p:nvPr/>
        </p:nvSpPr>
        <p:spPr>
          <a:xfrm>
            <a:off x="4578350" y="2216750"/>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rgbClr val="FFFFFF"/>
                </a:solidFill>
                <a:latin typeface="Arial"/>
                <a:cs typeface="Arial"/>
              </a:rPr>
              <a:t>	</a:t>
            </a:r>
            <a:endParaRPr lang="en-US" sz="1100" dirty="0">
              <a:solidFill>
                <a:srgbClr val="FFFFFF"/>
              </a:solidFill>
              <a:latin typeface="Arial"/>
              <a:cs typeface="Arial"/>
            </a:endParaRPr>
          </a:p>
        </p:txBody>
      </p:sp>
      <p:sp>
        <p:nvSpPr>
          <p:cNvPr id="217" name="TextBox 216"/>
          <p:cNvSpPr txBox="1"/>
          <p:nvPr/>
        </p:nvSpPr>
        <p:spPr>
          <a:xfrm>
            <a:off x="2936136" y="2252852"/>
            <a:ext cx="1635864" cy="261610"/>
          </a:xfrm>
          <a:prstGeom prst="rect">
            <a:avLst/>
          </a:prstGeom>
          <a:noFill/>
        </p:spPr>
        <p:txBody>
          <a:bodyPr wrap="square" rtlCol="0">
            <a:spAutoFit/>
          </a:bodyPr>
          <a:lstStyle/>
          <a:p>
            <a:pPr algn="r"/>
            <a:r>
              <a:rPr lang="en-US" sz="1100" dirty="0" smtClean="0">
                <a:solidFill>
                  <a:srgbClr val="666666"/>
                </a:solidFill>
                <a:latin typeface="Arial"/>
                <a:cs typeface="Arial"/>
              </a:rPr>
              <a:t>Job Title:</a:t>
            </a:r>
            <a:endParaRPr lang="en-US" sz="1100" dirty="0">
              <a:solidFill>
                <a:srgbClr val="666666"/>
              </a:solidFill>
              <a:latin typeface="Arial"/>
              <a:cs typeface="Arial"/>
            </a:endParaRPr>
          </a:p>
        </p:txBody>
      </p:sp>
      <p:sp>
        <p:nvSpPr>
          <p:cNvPr id="218" name="Rectangle 217"/>
          <p:cNvSpPr/>
          <p:nvPr/>
        </p:nvSpPr>
        <p:spPr>
          <a:xfrm>
            <a:off x="4578350" y="2623727"/>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rgbClr val="FFFFFF"/>
                </a:solidFill>
                <a:latin typeface="Arial"/>
                <a:cs typeface="Arial"/>
              </a:rPr>
              <a:t>	</a:t>
            </a:r>
            <a:endParaRPr lang="en-US" sz="1100" dirty="0">
              <a:solidFill>
                <a:srgbClr val="FFFFFF"/>
              </a:solidFill>
              <a:latin typeface="Arial"/>
              <a:cs typeface="Arial"/>
            </a:endParaRPr>
          </a:p>
        </p:txBody>
      </p:sp>
      <p:sp>
        <p:nvSpPr>
          <p:cNvPr id="219" name="TextBox 218"/>
          <p:cNvSpPr txBox="1"/>
          <p:nvPr/>
        </p:nvSpPr>
        <p:spPr>
          <a:xfrm>
            <a:off x="2948125" y="2636817"/>
            <a:ext cx="1635864" cy="261610"/>
          </a:xfrm>
          <a:prstGeom prst="rect">
            <a:avLst/>
          </a:prstGeom>
          <a:noFill/>
        </p:spPr>
        <p:txBody>
          <a:bodyPr wrap="square" rtlCol="0">
            <a:spAutoFit/>
          </a:bodyPr>
          <a:lstStyle/>
          <a:p>
            <a:pPr algn="r"/>
            <a:r>
              <a:rPr lang="en-US" sz="1100" dirty="0" smtClean="0">
                <a:solidFill>
                  <a:srgbClr val="666666"/>
                </a:solidFill>
                <a:latin typeface="Arial"/>
                <a:cs typeface="Arial"/>
              </a:rPr>
              <a:t>Department:</a:t>
            </a:r>
            <a:endParaRPr lang="en-US" sz="1100" dirty="0">
              <a:solidFill>
                <a:srgbClr val="666666"/>
              </a:solidFill>
              <a:latin typeface="Arial"/>
              <a:cs typeface="Arial"/>
            </a:endParaRPr>
          </a:p>
        </p:txBody>
      </p:sp>
      <p:sp>
        <p:nvSpPr>
          <p:cNvPr id="220" name="Rectangle 219"/>
          <p:cNvSpPr/>
          <p:nvPr/>
        </p:nvSpPr>
        <p:spPr>
          <a:xfrm>
            <a:off x="4578350" y="307755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rgbClr val="FFFFFF"/>
                </a:solidFill>
                <a:latin typeface="Arial"/>
                <a:cs typeface="Arial"/>
              </a:rPr>
              <a:t>	</a:t>
            </a:r>
            <a:endParaRPr lang="en-US" sz="1100" dirty="0">
              <a:solidFill>
                <a:srgbClr val="FFFFFF"/>
              </a:solidFill>
              <a:latin typeface="Arial"/>
              <a:cs typeface="Arial"/>
            </a:endParaRPr>
          </a:p>
        </p:txBody>
      </p:sp>
      <p:sp>
        <p:nvSpPr>
          <p:cNvPr id="221" name="TextBox 220"/>
          <p:cNvSpPr txBox="1"/>
          <p:nvPr/>
        </p:nvSpPr>
        <p:spPr>
          <a:xfrm>
            <a:off x="2936136" y="3082358"/>
            <a:ext cx="1635864" cy="261610"/>
          </a:xfrm>
          <a:prstGeom prst="rect">
            <a:avLst/>
          </a:prstGeom>
          <a:noFill/>
        </p:spPr>
        <p:txBody>
          <a:bodyPr wrap="square" rtlCol="0">
            <a:spAutoFit/>
          </a:bodyPr>
          <a:lstStyle/>
          <a:p>
            <a:pPr algn="r"/>
            <a:r>
              <a:rPr lang="en-US" sz="1100" dirty="0" smtClean="0">
                <a:solidFill>
                  <a:srgbClr val="004990"/>
                </a:solidFill>
                <a:latin typeface="Arial"/>
                <a:cs typeface="Arial"/>
              </a:rPr>
              <a:t>*</a:t>
            </a:r>
            <a:r>
              <a:rPr lang="en-US" sz="1100" dirty="0" smtClean="0">
                <a:solidFill>
                  <a:srgbClr val="666666"/>
                </a:solidFill>
                <a:latin typeface="Arial"/>
                <a:cs typeface="Arial"/>
              </a:rPr>
              <a:t> Company:</a:t>
            </a:r>
            <a:endParaRPr lang="en-US" sz="1100" dirty="0">
              <a:solidFill>
                <a:srgbClr val="666666"/>
              </a:solidFill>
              <a:latin typeface="Arial"/>
              <a:cs typeface="Arial"/>
            </a:endParaRPr>
          </a:p>
        </p:txBody>
      </p:sp>
      <p:sp>
        <p:nvSpPr>
          <p:cNvPr id="222" name="TextBox 221"/>
          <p:cNvSpPr txBox="1"/>
          <p:nvPr/>
        </p:nvSpPr>
        <p:spPr>
          <a:xfrm>
            <a:off x="2939778" y="3651134"/>
            <a:ext cx="251192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smtClean="0">
                <a:solidFill>
                  <a:srgbClr val="666666"/>
                </a:solidFill>
                <a:latin typeface="Arial" pitchFamily="34" charset="0"/>
                <a:ea typeface="Open Sans" pitchFamily="34" charset="0"/>
                <a:cs typeface="Arial" pitchFamily="34" charset="0"/>
              </a:rPr>
              <a:t>Communication Information</a:t>
            </a:r>
            <a:endParaRPr lang="en-US" sz="1400" dirty="0">
              <a:solidFill>
                <a:srgbClr val="666666"/>
              </a:solidFill>
              <a:latin typeface="Arial" pitchFamily="34" charset="0"/>
              <a:ea typeface="Open Sans" pitchFamily="34" charset="0"/>
              <a:cs typeface="Arial" pitchFamily="34" charset="0"/>
            </a:endParaRPr>
          </a:p>
        </p:txBody>
      </p:sp>
      <p:sp>
        <p:nvSpPr>
          <p:cNvPr id="223" name="TextBox 222"/>
          <p:cNvSpPr txBox="1"/>
          <p:nvPr/>
        </p:nvSpPr>
        <p:spPr>
          <a:xfrm>
            <a:off x="2923436" y="4058512"/>
            <a:ext cx="1642214" cy="261610"/>
          </a:xfrm>
          <a:prstGeom prst="rect">
            <a:avLst/>
          </a:prstGeom>
          <a:noFill/>
        </p:spPr>
        <p:txBody>
          <a:bodyPr wrap="square" rtlCol="0">
            <a:spAutoFit/>
          </a:bodyPr>
          <a:lstStyle/>
          <a:p>
            <a:pPr algn="r"/>
            <a:r>
              <a:rPr lang="en-US" sz="1100" dirty="0" smtClean="0">
                <a:solidFill>
                  <a:srgbClr val="666666"/>
                </a:solidFill>
                <a:latin typeface="Arial"/>
                <a:cs typeface="Arial"/>
              </a:rPr>
              <a:t>Telephone:</a:t>
            </a:r>
            <a:endParaRPr lang="en-US" sz="1100" dirty="0">
              <a:solidFill>
                <a:srgbClr val="666666"/>
              </a:solidFill>
              <a:latin typeface="Arial"/>
              <a:cs typeface="Arial"/>
            </a:endParaRPr>
          </a:p>
        </p:txBody>
      </p:sp>
      <p:sp>
        <p:nvSpPr>
          <p:cNvPr id="224" name="Rectangle 223"/>
          <p:cNvSpPr/>
          <p:nvPr/>
        </p:nvSpPr>
        <p:spPr>
          <a:xfrm>
            <a:off x="4572000" y="402702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a:solidFill>
                  <a:srgbClr val="FFFFFF"/>
                </a:solidFill>
                <a:latin typeface="Arial"/>
                <a:cs typeface="Arial"/>
              </a:rPr>
              <a:t>	</a:t>
            </a:r>
          </a:p>
        </p:txBody>
      </p:sp>
      <p:sp>
        <p:nvSpPr>
          <p:cNvPr id="225" name="TextBox 224"/>
          <p:cNvSpPr txBox="1"/>
          <p:nvPr/>
        </p:nvSpPr>
        <p:spPr>
          <a:xfrm>
            <a:off x="2923436" y="4479160"/>
            <a:ext cx="1642214" cy="261610"/>
          </a:xfrm>
          <a:prstGeom prst="rect">
            <a:avLst/>
          </a:prstGeom>
          <a:noFill/>
        </p:spPr>
        <p:txBody>
          <a:bodyPr wrap="square" rtlCol="0">
            <a:spAutoFit/>
          </a:bodyPr>
          <a:lstStyle/>
          <a:p>
            <a:pPr algn="r"/>
            <a:r>
              <a:rPr lang="en-US" sz="1100" dirty="0" smtClean="0">
                <a:solidFill>
                  <a:srgbClr val="666666"/>
                </a:solidFill>
                <a:latin typeface="Arial"/>
                <a:cs typeface="Arial"/>
              </a:rPr>
              <a:t>Telephone Extension:</a:t>
            </a:r>
            <a:endParaRPr lang="en-US" sz="1100" dirty="0">
              <a:solidFill>
                <a:srgbClr val="666666"/>
              </a:solidFill>
              <a:latin typeface="Arial"/>
              <a:cs typeface="Arial"/>
            </a:endParaRPr>
          </a:p>
        </p:txBody>
      </p:sp>
      <p:sp>
        <p:nvSpPr>
          <p:cNvPr id="226" name="Rectangle 225"/>
          <p:cNvSpPr/>
          <p:nvPr/>
        </p:nvSpPr>
        <p:spPr>
          <a:xfrm>
            <a:off x="4572000" y="4439345"/>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rgbClr val="FFFFFF"/>
                </a:solidFill>
                <a:latin typeface="Arial"/>
                <a:cs typeface="Arial"/>
              </a:rPr>
              <a:t>	</a:t>
            </a:r>
            <a:endParaRPr lang="en-US" sz="1100" dirty="0">
              <a:solidFill>
                <a:srgbClr val="FFFFFF"/>
              </a:solidFill>
              <a:latin typeface="Arial"/>
              <a:cs typeface="Arial"/>
            </a:endParaRPr>
          </a:p>
        </p:txBody>
      </p:sp>
      <p:sp>
        <p:nvSpPr>
          <p:cNvPr id="227" name="Rectangle 226"/>
          <p:cNvSpPr/>
          <p:nvPr/>
        </p:nvSpPr>
        <p:spPr>
          <a:xfrm>
            <a:off x="4572000" y="4880162"/>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rgbClr val="FFFFFF"/>
                </a:solidFill>
                <a:latin typeface="Arial"/>
                <a:cs typeface="Arial"/>
              </a:rPr>
              <a:t>	</a:t>
            </a:r>
            <a:endParaRPr lang="en-US" sz="1100" dirty="0">
              <a:solidFill>
                <a:srgbClr val="FFFFFF"/>
              </a:solidFill>
              <a:latin typeface="Arial"/>
              <a:cs typeface="Arial"/>
            </a:endParaRPr>
          </a:p>
        </p:txBody>
      </p:sp>
      <p:sp>
        <p:nvSpPr>
          <p:cNvPr id="228" name="TextBox 227"/>
          <p:cNvSpPr txBox="1"/>
          <p:nvPr/>
        </p:nvSpPr>
        <p:spPr>
          <a:xfrm>
            <a:off x="2929786" y="4916264"/>
            <a:ext cx="1635864" cy="261610"/>
          </a:xfrm>
          <a:prstGeom prst="rect">
            <a:avLst/>
          </a:prstGeom>
          <a:noFill/>
        </p:spPr>
        <p:txBody>
          <a:bodyPr wrap="square" rtlCol="0">
            <a:spAutoFit/>
          </a:bodyPr>
          <a:lstStyle/>
          <a:p>
            <a:pPr algn="r"/>
            <a:r>
              <a:rPr lang="en-US" sz="1100" dirty="0" smtClean="0">
                <a:solidFill>
                  <a:srgbClr val="666666"/>
                </a:solidFill>
                <a:latin typeface="Arial"/>
                <a:cs typeface="Arial"/>
              </a:rPr>
              <a:t>Mobile Phone:</a:t>
            </a:r>
            <a:endParaRPr lang="en-US" sz="1100" dirty="0">
              <a:solidFill>
                <a:srgbClr val="666666"/>
              </a:solidFill>
              <a:latin typeface="Arial"/>
              <a:cs typeface="Arial"/>
            </a:endParaRPr>
          </a:p>
        </p:txBody>
      </p:sp>
      <p:sp>
        <p:nvSpPr>
          <p:cNvPr id="229" name="Rectangle 228"/>
          <p:cNvSpPr/>
          <p:nvPr/>
        </p:nvSpPr>
        <p:spPr>
          <a:xfrm>
            <a:off x="4572000" y="5287139"/>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rgbClr val="FFFFFF"/>
                </a:solidFill>
                <a:latin typeface="Arial"/>
                <a:cs typeface="Arial"/>
              </a:rPr>
              <a:t>	</a:t>
            </a:r>
            <a:endParaRPr lang="en-US" sz="1100" dirty="0">
              <a:solidFill>
                <a:srgbClr val="FFFFFF"/>
              </a:solidFill>
              <a:latin typeface="Arial"/>
              <a:cs typeface="Arial"/>
            </a:endParaRPr>
          </a:p>
        </p:txBody>
      </p:sp>
      <p:sp>
        <p:nvSpPr>
          <p:cNvPr id="230" name="TextBox 229"/>
          <p:cNvSpPr txBox="1"/>
          <p:nvPr/>
        </p:nvSpPr>
        <p:spPr>
          <a:xfrm>
            <a:off x="2941775" y="5300229"/>
            <a:ext cx="1623875" cy="261610"/>
          </a:xfrm>
          <a:prstGeom prst="rect">
            <a:avLst/>
          </a:prstGeom>
          <a:noFill/>
        </p:spPr>
        <p:txBody>
          <a:bodyPr wrap="square" rtlCol="0">
            <a:spAutoFit/>
          </a:bodyPr>
          <a:lstStyle/>
          <a:p>
            <a:pPr algn="r"/>
            <a:r>
              <a:rPr lang="en-US" sz="1100" dirty="0" smtClean="0">
                <a:solidFill>
                  <a:srgbClr val="666666"/>
                </a:solidFill>
                <a:latin typeface="Arial"/>
                <a:cs typeface="Arial"/>
              </a:rPr>
              <a:t>Fax:</a:t>
            </a:r>
            <a:endParaRPr lang="en-US" sz="1100" dirty="0">
              <a:solidFill>
                <a:srgbClr val="666666"/>
              </a:solidFill>
              <a:latin typeface="Arial"/>
              <a:cs typeface="Arial"/>
            </a:endParaRPr>
          </a:p>
        </p:txBody>
      </p:sp>
      <p:sp>
        <p:nvSpPr>
          <p:cNvPr id="231" name="Rectangle 230"/>
          <p:cNvSpPr/>
          <p:nvPr/>
        </p:nvSpPr>
        <p:spPr>
          <a:xfrm>
            <a:off x="4572000" y="5740964"/>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rgbClr val="FFFFFF"/>
                </a:solidFill>
                <a:latin typeface="Arial"/>
                <a:cs typeface="Arial"/>
              </a:rPr>
              <a:t>	</a:t>
            </a:r>
            <a:endParaRPr lang="en-US" sz="1100" dirty="0">
              <a:solidFill>
                <a:srgbClr val="FFFFFF"/>
              </a:solidFill>
              <a:latin typeface="Arial"/>
              <a:cs typeface="Arial"/>
            </a:endParaRPr>
          </a:p>
        </p:txBody>
      </p:sp>
      <p:sp>
        <p:nvSpPr>
          <p:cNvPr id="232" name="TextBox 231"/>
          <p:cNvSpPr txBox="1"/>
          <p:nvPr/>
        </p:nvSpPr>
        <p:spPr>
          <a:xfrm>
            <a:off x="2929786" y="5745770"/>
            <a:ext cx="1635864" cy="261610"/>
          </a:xfrm>
          <a:prstGeom prst="rect">
            <a:avLst/>
          </a:prstGeom>
          <a:noFill/>
        </p:spPr>
        <p:txBody>
          <a:bodyPr wrap="square" rtlCol="0">
            <a:spAutoFit/>
          </a:bodyPr>
          <a:lstStyle/>
          <a:p>
            <a:pPr algn="r"/>
            <a:r>
              <a:rPr lang="en-US" sz="1100" dirty="0" smtClean="0">
                <a:solidFill>
                  <a:srgbClr val="666666"/>
                </a:solidFill>
                <a:latin typeface="Arial"/>
                <a:cs typeface="Arial"/>
              </a:rPr>
              <a:t>Fax Extension:</a:t>
            </a:r>
            <a:endParaRPr lang="en-US" sz="1100" dirty="0">
              <a:solidFill>
                <a:srgbClr val="666666"/>
              </a:solidFill>
              <a:latin typeface="Arial"/>
              <a:cs typeface="Arial"/>
            </a:endParaRPr>
          </a:p>
        </p:txBody>
      </p:sp>
      <p:sp>
        <p:nvSpPr>
          <p:cNvPr id="233" name="Rectangle 232"/>
          <p:cNvSpPr/>
          <p:nvPr/>
        </p:nvSpPr>
        <p:spPr>
          <a:xfrm>
            <a:off x="4578350" y="6200793"/>
            <a:ext cx="3305878" cy="301425"/>
          </a:xfrm>
          <a:prstGeom prst="rect">
            <a:avLst/>
          </a:prstGeom>
          <a:solidFill>
            <a:srgbClr val="FFFFFF"/>
          </a:solidFill>
          <a:ln>
            <a:solidFill>
              <a:srgbClr val="BFBFB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rgbClr val="FFFFFF"/>
                </a:solidFill>
                <a:latin typeface="Arial"/>
                <a:cs typeface="Arial"/>
              </a:rPr>
              <a:t>	</a:t>
            </a:r>
            <a:endParaRPr lang="en-US" sz="1100" dirty="0">
              <a:solidFill>
                <a:srgbClr val="FFFFFF"/>
              </a:solidFill>
              <a:latin typeface="Arial"/>
              <a:cs typeface="Arial"/>
            </a:endParaRPr>
          </a:p>
        </p:txBody>
      </p:sp>
      <p:sp>
        <p:nvSpPr>
          <p:cNvPr id="234" name="TextBox 233"/>
          <p:cNvSpPr txBox="1"/>
          <p:nvPr/>
        </p:nvSpPr>
        <p:spPr>
          <a:xfrm>
            <a:off x="2936136" y="6205599"/>
            <a:ext cx="1635864" cy="261610"/>
          </a:xfrm>
          <a:prstGeom prst="rect">
            <a:avLst/>
          </a:prstGeom>
          <a:noFill/>
        </p:spPr>
        <p:txBody>
          <a:bodyPr wrap="square" rtlCol="0">
            <a:spAutoFit/>
          </a:bodyPr>
          <a:lstStyle/>
          <a:p>
            <a:pPr algn="r"/>
            <a:r>
              <a:rPr lang="en-US" sz="1100" dirty="0" smtClean="0">
                <a:solidFill>
                  <a:srgbClr val="666666"/>
                </a:solidFill>
                <a:latin typeface="Arial"/>
                <a:cs typeface="Arial"/>
              </a:rPr>
              <a:t>Email:</a:t>
            </a:r>
            <a:endParaRPr lang="en-US" sz="1100" dirty="0">
              <a:solidFill>
                <a:srgbClr val="666666"/>
              </a:solidFill>
              <a:latin typeface="Arial"/>
              <a:cs typeface="Arial"/>
            </a:endParaRPr>
          </a:p>
        </p:txBody>
      </p:sp>
      <p:grpSp>
        <p:nvGrpSpPr>
          <p:cNvPr id="235" name="Group 234"/>
          <p:cNvGrpSpPr/>
          <p:nvPr/>
        </p:nvGrpSpPr>
        <p:grpSpPr>
          <a:xfrm>
            <a:off x="0" y="6446170"/>
            <a:ext cx="9144000" cy="423864"/>
            <a:chOff x="0" y="3314274"/>
            <a:chExt cx="9144000" cy="423864"/>
          </a:xfrm>
        </p:grpSpPr>
        <p:sp>
          <p:nvSpPr>
            <p:cNvPr id="236" name="Rectangle 235"/>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TextBox 236"/>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38" name="Rectangle 237"/>
            <p:cNvSpPr/>
            <p:nvPr/>
          </p:nvSpPr>
          <p:spPr>
            <a:xfrm>
              <a:off x="6751323" y="3314275"/>
              <a:ext cx="976537" cy="423859"/>
            </a:xfrm>
            <a:prstGeom prst="rect">
              <a:avLst/>
            </a:prstGeom>
            <a:solidFill>
              <a:srgbClr val="1E7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rPr>
                <a:t>Save</a:t>
              </a:r>
              <a:endParaRPr lang="en-US" sz="1000" dirty="0">
                <a:solidFill>
                  <a:schemeClr val="bg1">
                    <a:lumMod val="8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239" name="Rectangle 238"/>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240" name="Group 239"/>
          <p:cNvGrpSpPr/>
          <p:nvPr/>
        </p:nvGrpSpPr>
        <p:grpSpPr>
          <a:xfrm>
            <a:off x="9014968" y="856672"/>
            <a:ext cx="129813" cy="5589494"/>
            <a:chOff x="9014968" y="856672"/>
            <a:chExt cx="129813" cy="5589494"/>
          </a:xfrm>
        </p:grpSpPr>
        <p:sp>
          <p:nvSpPr>
            <p:cNvPr id="241" name="Rectangle 240"/>
            <p:cNvSpPr/>
            <p:nvPr/>
          </p:nvSpPr>
          <p:spPr>
            <a:xfrm>
              <a:off x="9014968" y="856672"/>
              <a:ext cx="129813" cy="5589494"/>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chemeClr val="tx1"/>
                  </a:solidFill>
                  <a:latin typeface="Arial"/>
                  <a:cs typeface="Arial"/>
                </a:rPr>
                <a:t>	</a:t>
              </a:r>
              <a:endParaRPr lang="en-US" sz="1100" dirty="0">
                <a:solidFill>
                  <a:srgbClr val="7F7F7F"/>
                </a:solidFill>
                <a:latin typeface="Arial"/>
                <a:cs typeface="Arial"/>
              </a:endParaRPr>
            </a:p>
          </p:txBody>
        </p:sp>
        <p:sp>
          <p:nvSpPr>
            <p:cNvPr id="242" name="Rectangle 241"/>
            <p:cNvSpPr/>
            <p:nvPr/>
          </p:nvSpPr>
          <p:spPr>
            <a:xfrm>
              <a:off x="9014969" y="856672"/>
              <a:ext cx="123558" cy="3471776"/>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tabLst>
                  <a:tab pos="88900" algn="l"/>
                </a:tabLst>
              </a:pPr>
              <a:r>
                <a:rPr lang="en-US" sz="1100" dirty="0" smtClean="0">
                  <a:solidFill>
                    <a:schemeClr val="tx1"/>
                  </a:solidFill>
                  <a:latin typeface="Arial"/>
                  <a:cs typeface="Arial"/>
                </a:rPr>
                <a:t>	</a:t>
              </a:r>
              <a:endParaRPr lang="en-US" sz="1100" dirty="0">
                <a:solidFill>
                  <a:srgbClr val="7F7F7F"/>
                </a:solidFill>
                <a:latin typeface="Arial"/>
                <a:cs typeface="Arial"/>
              </a:endParaRPr>
            </a:p>
          </p:txBody>
        </p:sp>
      </p:grpSp>
      <p:sp>
        <p:nvSpPr>
          <p:cNvPr id="243" name="TextBox 242"/>
          <p:cNvSpPr txBox="1"/>
          <p:nvPr/>
        </p:nvSpPr>
        <p:spPr>
          <a:xfrm>
            <a:off x="2001498"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smtClean="0"/>
              <a:t></a:t>
            </a:r>
            <a:endParaRPr lang="en-US" dirty="0"/>
          </a:p>
        </p:txBody>
      </p:sp>
      <p:sp>
        <p:nvSpPr>
          <p:cNvPr id="244" name="TextBox 243"/>
          <p:cNvSpPr txBox="1"/>
          <p:nvPr/>
        </p:nvSpPr>
        <p:spPr>
          <a:xfrm>
            <a:off x="2483112" y="6554291"/>
            <a:ext cx="440324" cy="246221"/>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600">
                <a:solidFill>
                  <a:schemeClr val="bg1"/>
                </a:solidFill>
                <a:latin typeface="SAP-icons" pitchFamily="2" charset="0"/>
              </a:defRPr>
            </a:lvl1pPr>
          </a:lstStyle>
          <a:p>
            <a:r>
              <a:rPr lang="en-US" dirty="0" smtClean="0"/>
              <a:t> </a:t>
            </a:r>
            <a:endParaRPr lang="en-US" dirty="0"/>
          </a:p>
        </p:txBody>
      </p:sp>
      <p:sp>
        <p:nvSpPr>
          <p:cNvPr id="245" name="TextBox 244"/>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46" name="TextBox 245"/>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247" name="Straight Connector 24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971864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Create Forms</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Multi-Step Create Form</a:t>
            </a:r>
          </a:p>
        </p:txBody>
      </p:sp>
    </p:spTree>
    <p:extLst>
      <p:ext uri="{BB962C8B-B14F-4D97-AF65-F5344CB8AC3E}">
        <p14:creationId xmlns:p14="http://schemas.microsoft.com/office/powerpoint/2010/main" val="6569026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1123950" y="736600"/>
            <a:chExt cx="2870200" cy="5092700"/>
          </a:xfrm>
        </p:grpSpPr>
        <p:sp>
          <p:nvSpPr>
            <p:cNvPr id="7" name="Rectangle 6"/>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70" name="Rectangle 69"/>
          <p:cNvSpPr/>
          <p:nvPr/>
        </p:nvSpPr>
        <p:spPr>
          <a:xfrm>
            <a:off x="116087" y="845271"/>
            <a:ext cx="8898882" cy="1367766"/>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nvGrpSpPr>
          <p:cNvPr id="72" name="Group 71"/>
          <p:cNvGrpSpPr/>
          <p:nvPr/>
        </p:nvGrpSpPr>
        <p:grpSpPr>
          <a:xfrm>
            <a:off x="-5474" y="0"/>
            <a:ext cx="9144000" cy="423865"/>
            <a:chOff x="0" y="0"/>
            <a:chExt cx="9144000" cy="423865"/>
          </a:xfrm>
        </p:grpSpPr>
        <p:sp>
          <p:nvSpPr>
            <p:cNvPr id="76" name="Rectangle 75"/>
            <p:cNvSpPr/>
            <p:nvPr/>
          </p:nvSpPr>
          <p:spPr>
            <a:xfrm>
              <a:off x="0" y="2"/>
              <a:ext cx="9144000" cy="423863"/>
            </a:xfrm>
            <a:prstGeom prst="rect">
              <a:avLst/>
            </a:prstGeom>
            <a:gradFill>
              <a:gsLst>
                <a:gs pos="0">
                  <a:srgbClr val="F7F7F7"/>
                </a:gs>
                <a:gs pos="100000">
                  <a:srgbClr val="EDEDED"/>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77" name="Straight Connector 76"/>
            <p:cNvCxnSpPr/>
            <p:nvPr/>
          </p:nvCxnSpPr>
          <p:spPr>
            <a:xfrm>
              <a:off x="0" y="423863"/>
              <a:ext cx="9144000" cy="0"/>
            </a:xfrm>
            <a:prstGeom prst="line">
              <a:avLst/>
            </a:prstGeom>
            <a:noFill/>
            <a:ln w="12700" cap="flat" cmpd="sng" algn="ctr">
              <a:solidFill>
                <a:sysClr val="window" lastClr="FFFFFF">
                  <a:lumMod val="85000"/>
                </a:sysClr>
              </a:solidFill>
              <a:prstDash val="solid"/>
            </a:ln>
            <a:effectLst/>
          </p:spPr>
        </p:cxnSp>
        <p:pic>
          <p:nvPicPr>
            <p:cNvPr id="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1" name="Straight Connector 80"/>
            <p:cNvCxnSpPr/>
            <p:nvPr/>
          </p:nvCxnSpPr>
          <p:spPr>
            <a:xfrm>
              <a:off x="422870" y="0"/>
              <a:ext cx="0" cy="423863"/>
            </a:xfrm>
            <a:prstGeom prst="line">
              <a:avLst/>
            </a:prstGeom>
            <a:noFill/>
            <a:ln w="12700" cap="flat" cmpd="sng" algn="ctr">
              <a:solidFill>
                <a:sysClr val="window" lastClr="FFFFFF">
                  <a:lumMod val="85000"/>
                </a:sysClr>
              </a:solidFill>
              <a:prstDash val="solid"/>
            </a:ln>
            <a:effectLst/>
          </p:spPr>
        </p:cxnSp>
        <p:sp>
          <p:nvSpPr>
            <p:cNvPr id="82" name="TextBox 81"/>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sp>
          <p:nvSpPr>
            <p:cNvPr id="83" name="Rectangle 82"/>
            <p:cNvSpPr/>
            <p:nvPr/>
          </p:nvSpPr>
          <p:spPr>
            <a:xfrm flipV="1">
              <a:off x="0" y="1"/>
              <a:ext cx="9144000" cy="39600"/>
            </a:xfrm>
            <a:prstGeom prst="rect">
              <a:avLst/>
            </a:prstGeom>
            <a:solidFill>
              <a:srgbClr val="009D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84" name="Group 83"/>
          <p:cNvGrpSpPr/>
          <p:nvPr/>
        </p:nvGrpSpPr>
        <p:grpSpPr>
          <a:xfrm>
            <a:off x="-7471" y="432809"/>
            <a:ext cx="9151471" cy="423863"/>
            <a:chOff x="0" y="432809"/>
            <a:chExt cx="9151471" cy="423863"/>
          </a:xfrm>
        </p:grpSpPr>
        <p:sp>
          <p:nvSpPr>
            <p:cNvPr id="85" name="Rectangle 84"/>
            <p:cNvSpPr/>
            <p:nvPr/>
          </p:nvSpPr>
          <p:spPr>
            <a:xfrm>
              <a:off x="2" y="432809"/>
              <a:ext cx="9144000" cy="4238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6" name="Group 85"/>
            <p:cNvGrpSpPr/>
            <p:nvPr/>
          </p:nvGrpSpPr>
          <p:grpSpPr>
            <a:xfrm>
              <a:off x="0" y="523611"/>
              <a:ext cx="9151471" cy="327348"/>
              <a:chOff x="395536" y="96514"/>
              <a:chExt cx="9151471" cy="327348"/>
            </a:xfrm>
          </p:grpSpPr>
          <p:cxnSp>
            <p:nvCxnSpPr>
              <p:cNvPr id="87" name="Straight Connector 86"/>
              <p:cNvCxnSpPr/>
              <p:nvPr/>
            </p:nvCxnSpPr>
            <p:spPr>
              <a:xfrm>
                <a:off x="395536" y="423862"/>
                <a:ext cx="9144000" cy="0"/>
              </a:xfrm>
              <a:prstGeom prst="line">
                <a:avLst/>
              </a:prstGeom>
              <a:noFill/>
              <a:ln w="12700" cap="flat" cmpd="sng" algn="ctr">
                <a:solidFill>
                  <a:sysClr val="window" lastClr="FFFFFF">
                    <a:lumMod val="85000"/>
                  </a:sysClr>
                </a:solidFill>
                <a:prstDash val="solid"/>
              </a:ln>
              <a:effectLst/>
            </p:spPr>
          </p:cxnSp>
          <p:sp>
            <p:nvSpPr>
              <p:cNvPr id="88" name="TextBox 87"/>
              <p:cNvSpPr txBox="1"/>
              <p:nvPr/>
            </p:nvSpPr>
            <p:spPr>
              <a:xfrm>
                <a:off x="395536" y="96514"/>
                <a:ext cx="422869"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pitchFamily="2" charset="0"/>
                  </a:rPr>
                  <a:t></a:t>
                </a:r>
              </a:p>
            </p:txBody>
          </p:sp>
          <p:sp>
            <p:nvSpPr>
              <p:cNvPr id="89" name="TextBox 88"/>
              <p:cNvSpPr txBox="1"/>
              <p:nvPr/>
            </p:nvSpPr>
            <p:spPr>
              <a:xfrm>
                <a:off x="818403" y="125311"/>
                <a:ext cx="8728604" cy="169277"/>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smtClean="0">
                    <a:ln>
                      <a:noFill/>
                    </a:ln>
                    <a:solidFill>
                      <a:srgbClr val="666666"/>
                    </a:solidFill>
                    <a:effectLst/>
                    <a:uLnTx/>
                    <a:uFillTx/>
                    <a:latin typeface="Arial" pitchFamily="34" charset="0"/>
                    <a:ea typeface="Open Sans" pitchFamily="34" charset="0"/>
                    <a:cs typeface="Arial" pitchFamily="34" charset="0"/>
                  </a:rPr>
                  <a:t>Cart</a:t>
                </a:r>
                <a:endParaRPr kumimoji="0" lang="en-US" sz="1100" b="0" i="0" u="none" strike="noStrike" kern="0" cap="none" spc="0" normalizeH="0" baseline="0" noProof="0" dirty="0">
                  <a:ln>
                    <a:noFill/>
                  </a:ln>
                  <a:solidFill>
                    <a:srgbClr val="666666"/>
                  </a:solidFill>
                  <a:effectLst/>
                  <a:uLnTx/>
                  <a:uFillTx/>
                  <a:latin typeface="Arial" pitchFamily="34" charset="0"/>
                  <a:ea typeface="Open Sans" pitchFamily="34" charset="0"/>
                  <a:cs typeface="Arial" pitchFamily="34" charset="0"/>
                </a:endParaRPr>
              </a:p>
            </p:txBody>
          </p:sp>
        </p:grpSp>
      </p:grpSp>
      <p:sp>
        <p:nvSpPr>
          <p:cNvPr id="91" name="Rectangle 90"/>
          <p:cNvSpPr/>
          <p:nvPr/>
        </p:nvSpPr>
        <p:spPr>
          <a:xfrm>
            <a:off x="2475965" y="6446170"/>
            <a:ext cx="437361" cy="423859"/>
          </a:xfrm>
          <a:prstGeom prst="rect">
            <a:avLst/>
          </a:prstGeom>
          <a:solidFill>
            <a:srgbClr val="4E565A"/>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2" name="TextBox 91"/>
          <p:cNvSpPr txBox="1"/>
          <p:nvPr/>
        </p:nvSpPr>
        <p:spPr>
          <a:xfrm>
            <a:off x="2481044" y="6539388"/>
            <a:ext cx="440324" cy="246221"/>
          </a:xfrm>
          <a:prstGeom prst="rect">
            <a:avLst/>
          </a:prstGeom>
          <a:noFill/>
        </p:spPr>
        <p:txBody>
          <a:bodyPr wrap="square" lIns="0" tIns="0" rIns="0" bIns="0" rtlCol="0">
            <a:spAutoFit/>
          </a:bodyPr>
          <a:lstStyle/>
          <a:p>
            <a:pPr algn="ctr"/>
            <a:r>
              <a:rPr lang="en-US" sz="1600" dirty="0" smtClean="0">
                <a:solidFill>
                  <a:srgbClr val="FFFFFF"/>
                </a:solidFill>
                <a:latin typeface="SAP-icons"/>
                <a:cs typeface="SAP-icons"/>
              </a:rPr>
              <a:t></a:t>
            </a:r>
            <a:endParaRPr lang="en-US" sz="1600" dirty="0">
              <a:solidFill>
                <a:srgbClr val="FFFFFF"/>
              </a:solidFill>
              <a:latin typeface="SAP-icons"/>
              <a:cs typeface="SAP-icons"/>
            </a:endParaRPr>
          </a:p>
        </p:txBody>
      </p:sp>
      <p:sp>
        <p:nvSpPr>
          <p:cNvPr id="93" name="TextBox 92"/>
          <p:cNvSpPr txBox="1"/>
          <p:nvPr/>
        </p:nvSpPr>
        <p:spPr>
          <a:xfrm>
            <a:off x="2035641" y="6554291"/>
            <a:ext cx="440324" cy="246221"/>
          </a:xfrm>
          <a:prstGeom prst="rect">
            <a:avLst/>
          </a:prstGeom>
          <a:noFill/>
        </p:spPr>
        <p:txBody>
          <a:bodyPr wrap="square" lIns="0" tIns="0" rIns="0" bIns="0" rtlCol="0">
            <a:spAutoFit/>
          </a:bodyPr>
          <a:lstStyle/>
          <a:p>
            <a:pPr algn="ctr"/>
            <a:r>
              <a:rPr lang="en-US" sz="1600" dirty="0" smtClean="0">
                <a:solidFill>
                  <a:srgbClr val="FFFFFF"/>
                </a:solidFill>
                <a:latin typeface="SAP-icons"/>
                <a:cs typeface="SAP-icons"/>
              </a:rPr>
              <a:t></a:t>
            </a:r>
            <a:endParaRPr lang="en-US" sz="1600" dirty="0">
              <a:solidFill>
                <a:srgbClr val="FFFFFF"/>
              </a:solidFill>
              <a:latin typeface="SAP-icons"/>
              <a:cs typeface="SAP-icons"/>
            </a:endParaRPr>
          </a:p>
        </p:txBody>
      </p:sp>
      <p:cxnSp>
        <p:nvCxnSpPr>
          <p:cNvPr id="94" name="Straight Connector 93"/>
          <p:cNvCxnSpPr/>
          <p:nvPr/>
        </p:nvCxnSpPr>
        <p:spPr>
          <a:xfrm>
            <a:off x="2028985" y="6446166"/>
            <a:ext cx="0" cy="423863"/>
          </a:xfrm>
          <a:prstGeom prst="line">
            <a:avLst/>
          </a:prstGeom>
          <a:noFill/>
          <a:ln w="12700" cap="flat" cmpd="sng" algn="ctr">
            <a:solidFill>
              <a:sysClr val="window" lastClr="FFFFFF">
                <a:lumMod val="85000"/>
              </a:sysClr>
            </a:solidFill>
            <a:prstDash val="solid"/>
          </a:ln>
          <a:effectLst/>
        </p:spPr>
      </p:cxnSp>
      <p:cxnSp>
        <p:nvCxnSpPr>
          <p:cNvPr id="95" name="Straight Connector 94"/>
          <p:cNvCxnSpPr/>
          <p:nvPr/>
        </p:nvCxnSpPr>
        <p:spPr>
          <a:xfrm>
            <a:off x="2475965" y="6446171"/>
            <a:ext cx="0" cy="423863"/>
          </a:xfrm>
          <a:prstGeom prst="line">
            <a:avLst/>
          </a:prstGeom>
          <a:noFill/>
          <a:ln w="12700" cap="flat" cmpd="sng" algn="ctr">
            <a:solidFill>
              <a:sysClr val="window" lastClr="FFFFFF">
                <a:lumMod val="85000"/>
              </a:sysClr>
            </a:solidFill>
            <a:prstDash val="solid"/>
          </a:ln>
          <a:effectLst/>
        </p:spPr>
      </p:cxnSp>
      <p:sp>
        <p:nvSpPr>
          <p:cNvPr id="96" name="TextBox 95"/>
          <p:cNvSpPr txBox="1"/>
          <p:nvPr/>
        </p:nvSpPr>
        <p:spPr>
          <a:xfrm>
            <a:off x="-7470" y="968081"/>
            <a:ext cx="204311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smtClean="0">
                <a:solidFill>
                  <a:srgbClr val="666666"/>
                </a:solidFill>
                <a:latin typeface="Arial" pitchFamily="34" charset="0"/>
                <a:ea typeface="Open Sans" pitchFamily="34" charset="0"/>
                <a:cs typeface="Arial" pitchFamily="34" charset="0"/>
              </a:rPr>
              <a:t>Delivery Schedules</a:t>
            </a:r>
            <a:endParaRPr lang="en-US" sz="1400" dirty="0">
              <a:solidFill>
                <a:srgbClr val="666666"/>
              </a:solidFill>
              <a:latin typeface="Arial" pitchFamily="34" charset="0"/>
              <a:ea typeface="Open Sans" pitchFamily="34" charset="0"/>
              <a:cs typeface="Arial" pitchFamily="34" charset="0"/>
            </a:endParaRPr>
          </a:p>
        </p:txBody>
      </p:sp>
      <p:grpSp>
        <p:nvGrpSpPr>
          <p:cNvPr id="97" name="Group 96"/>
          <p:cNvGrpSpPr/>
          <p:nvPr/>
        </p:nvGrpSpPr>
        <p:grpSpPr>
          <a:xfrm>
            <a:off x="0" y="6446170"/>
            <a:ext cx="9144000" cy="423864"/>
            <a:chOff x="0" y="3314274"/>
            <a:chExt cx="9144000" cy="423864"/>
          </a:xfrm>
        </p:grpSpPr>
        <p:sp>
          <p:nvSpPr>
            <p:cNvPr id="98" name="Rectangle 97"/>
            <p:cNvSpPr/>
            <p:nvPr/>
          </p:nvSpPr>
          <p:spPr>
            <a:xfrm>
              <a:off x="0" y="3314275"/>
              <a:ext cx="9144000" cy="423863"/>
            </a:xfrm>
            <a:prstGeom prst="rect">
              <a:avLst/>
            </a:prstGeom>
            <a:solidFill>
              <a:srgbClr val="3B4549"/>
            </a:solidFill>
            <a:ln w="25400" cap="flat" cmpd="sng" algn="ctr">
              <a:noFill/>
              <a:prstDash val="solid"/>
            </a:ln>
            <a:effectLst>
              <a:innerShdw dist="12700" dir="16200000">
                <a:srgbClr val="626F78"/>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9" name="TextBox 98"/>
            <p:cNvSpPr txBox="1"/>
            <p:nvPr/>
          </p:nvSpPr>
          <p:spPr>
            <a:xfrm>
              <a:off x="8703676" y="3405097"/>
              <a:ext cx="440324" cy="246221"/>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600" b="0" i="0" u="none" strike="noStrike" kern="0" cap="none" spc="0" normalizeH="0" baseline="0" noProof="0" dirty="0" smtClean="0">
                  <a:ln>
                    <a:noFill/>
                  </a:ln>
                  <a:solidFill>
                    <a:sysClr val="window" lastClr="FFFFFF"/>
                  </a:solidFill>
                  <a:effectLst/>
                  <a:uLnTx/>
                  <a:uFillTx/>
                  <a:latin typeface="SAP-icons" pitchFamily="2" charset="0"/>
                </a:rPr>
                <a:t></a:t>
              </a:r>
              <a:endParaRPr kumimoji="0" lang="en-US" sz="1600" b="0" i="0" u="none" strike="noStrike" kern="0" cap="none" spc="0" normalizeH="0" baseline="0" noProof="0" dirty="0">
                <a:ln>
                  <a:noFill/>
                </a:ln>
                <a:solidFill>
                  <a:sysClr val="window" lastClr="FFFFFF"/>
                </a:solidFill>
                <a:effectLst/>
                <a:uLnTx/>
                <a:uFillTx/>
                <a:latin typeface="Open Sans" pitchFamily="34" charset="0"/>
                <a:ea typeface="Open Sans" pitchFamily="34" charset="0"/>
                <a:cs typeface="Open Sans" pitchFamily="34" charset="0"/>
              </a:endParaRPr>
            </a:p>
          </p:txBody>
        </p:sp>
        <p:sp>
          <p:nvSpPr>
            <p:cNvPr id="100" name="Rectangle 99"/>
            <p:cNvSpPr/>
            <p:nvPr/>
          </p:nvSpPr>
          <p:spPr>
            <a:xfrm>
              <a:off x="7727860" y="3314274"/>
              <a:ext cx="975816" cy="423861"/>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FFFFFF"/>
                  </a:solidFill>
                  <a:effectLst/>
                  <a:uLnTx/>
                  <a:uFillTx/>
                  <a:latin typeface="Arial" panose="020B0604020202020204" pitchFamily="34" charset="0"/>
                  <a:ea typeface="Open Sans" panose="020B0606030504020204" pitchFamily="34" charset="0"/>
                  <a:cs typeface="Arial" panose="020B0604020202020204" pitchFamily="34" charset="0"/>
                </a:rPr>
                <a:t>Checkout</a:t>
              </a: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grpSp>
      <p:sp>
        <p:nvSpPr>
          <p:cNvPr id="101" name="TextBox 100"/>
          <p:cNvSpPr txBox="1"/>
          <p:nvPr/>
        </p:nvSpPr>
        <p:spPr>
          <a:xfrm>
            <a:off x="3483129" y="1391212"/>
            <a:ext cx="5531840" cy="246221"/>
          </a:xfrm>
          <a:prstGeom prst="rect">
            <a:avLst/>
          </a:prstGeom>
          <a:noFill/>
        </p:spPr>
        <p:txBody>
          <a:bodyPr wrap="square" rtlCol="0">
            <a:spAutoFit/>
          </a:bodyPr>
          <a:lstStyle/>
          <a:p>
            <a:r>
              <a:rPr lang="en-US" sz="1000" dirty="0" smtClean="0">
                <a:solidFill>
                  <a:srgbClr val="333333"/>
                </a:solidFill>
                <a:latin typeface="Arial"/>
                <a:cs typeface="Arial"/>
              </a:rPr>
              <a:t>Customer 1</a:t>
            </a:r>
            <a:endParaRPr lang="en-US" sz="1000" dirty="0">
              <a:solidFill>
                <a:srgbClr val="333333"/>
              </a:solidFill>
              <a:latin typeface="Arial"/>
              <a:cs typeface="Arial"/>
            </a:endParaRPr>
          </a:p>
        </p:txBody>
      </p:sp>
      <p:sp>
        <p:nvSpPr>
          <p:cNvPr id="102" name="TextBox 101"/>
          <p:cNvSpPr txBox="1"/>
          <p:nvPr/>
        </p:nvSpPr>
        <p:spPr>
          <a:xfrm>
            <a:off x="-7471" y="1391212"/>
            <a:ext cx="3597483"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 lastClr="FFFFFF">
                    <a:lumMod val="50000"/>
                  </a:sysClr>
                </a:solidFill>
                <a:effectLst/>
                <a:uLnTx/>
                <a:uFillTx/>
                <a:latin typeface="Arial"/>
                <a:cs typeface="Arial"/>
              </a:rPr>
              <a:t>Customer:</a:t>
            </a:r>
            <a:endParaRPr kumimoji="0" lang="en-US" sz="1000" b="0" i="0" u="none" strike="noStrike" kern="0" cap="none" spc="0" normalizeH="0" baseline="0" noProof="0" dirty="0">
              <a:ln>
                <a:noFill/>
              </a:ln>
              <a:solidFill>
                <a:sysClr val="window" lastClr="FFFFFF">
                  <a:lumMod val="50000"/>
                </a:sysClr>
              </a:solidFill>
              <a:effectLst/>
              <a:uLnTx/>
              <a:uFillTx/>
              <a:latin typeface="Arial"/>
              <a:cs typeface="Arial"/>
            </a:endParaRPr>
          </a:p>
        </p:txBody>
      </p:sp>
      <p:sp>
        <p:nvSpPr>
          <p:cNvPr id="103" name="TextBox 102"/>
          <p:cNvSpPr txBox="1"/>
          <p:nvPr/>
        </p:nvSpPr>
        <p:spPr>
          <a:xfrm>
            <a:off x="0" y="1650007"/>
            <a:ext cx="3597483" cy="246221"/>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 lastClr="FFFFFF">
                    <a:lumMod val="50000"/>
                  </a:sysClr>
                </a:solidFill>
                <a:effectLst/>
                <a:uLnTx/>
                <a:uFillTx/>
                <a:latin typeface="Arial"/>
                <a:cs typeface="Arial"/>
              </a:rPr>
              <a:t>Requested Delivery:</a:t>
            </a:r>
            <a:endParaRPr kumimoji="0" lang="en-US" sz="1000" b="0" i="0" u="none" strike="noStrike" kern="0" cap="none" spc="0" normalizeH="0" baseline="0" noProof="0" dirty="0">
              <a:ln>
                <a:noFill/>
              </a:ln>
              <a:solidFill>
                <a:sysClr val="window" lastClr="FFFFFF">
                  <a:lumMod val="50000"/>
                </a:sysClr>
              </a:solidFill>
              <a:effectLst/>
              <a:uLnTx/>
              <a:uFillTx/>
              <a:latin typeface="Arial"/>
              <a:cs typeface="Arial"/>
            </a:endParaRPr>
          </a:p>
        </p:txBody>
      </p:sp>
      <p:sp>
        <p:nvSpPr>
          <p:cNvPr id="104" name="TextBox 103"/>
          <p:cNvSpPr txBox="1"/>
          <p:nvPr/>
        </p:nvSpPr>
        <p:spPr>
          <a:xfrm>
            <a:off x="199495" y="2645122"/>
            <a:ext cx="871914" cy="246221"/>
          </a:xfrm>
          <a:prstGeom prst="rect">
            <a:avLst/>
          </a:prstGeom>
          <a:noFill/>
        </p:spPr>
        <p:txBody>
          <a:bodyPr wrap="square" rtlCol="0">
            <a:spAutoFit/>
          </a:bodyPr>
          <a:lstStyle/>
          <a:p>
            <a:r>
              <a:rPr lang="en-US" sz="1000" dirty="0" smtClean="0">
                <a:solidFill>
                  <a:srgbClr val="333333"/>
                </a:solidFill>
                <a:latin typeface="Arial"/>
                <a:cs typeface="Arial"/>
              </a:rPr>
              <a:t>Items (1)</a:t>
            </a:r>
            <a:endParaRPr lang="en-US" sz="1000" dirty="0">
              <a:solidFill>
                <a:srgbClr val="333333"/>
              </a:solidFill>
              <a:latin typeface="Arial"/>
              <a:cs typeface="Arial"/>
            </a:endParaRPr>
          </a:p>
        </p:txBody>
      </p:sp>
      <p:sp>
        <p:nvSpPr>
          <p:cNvPr id="105" name="Rectangle 104"/>
          <p:cNvSpPr/>
          <p:nvPr/>
        </p:nvSpPr>
        <p:spPr>
          <a:xfrm>
            <a:off x="116209" y="2964523"/>
            <a:ext cx="8898882" cy="1279876"/>
          </a:xfrm>
          <a:prstGeom prst="rect">
            <a:avLst/>
          </a:prstGeom>
          <a:solidFill>
            <a:sysClr val="window" lastClr="FFFFFF"/>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cxnSp>
        <p:nvCxnSpPr>
          <p:cNvPr id="106" name="Straight Connector 105"/>
          <p:cNvCxnSpPr/>
          <p:nvPr/>
        </p:nvCxnSpPr>
        <p:spPr>
          <a:xfrm>
            <a:off x="116209" y="2964523"/>
            <a:ext cx="8898882" cy="0"/>
          </a:xfrm>
          <a:prstGeom prst="line">
            <a:avLst/>
          </a:prstGeom>
          <a:noFill/>
          <a:ln w="19050" cap="flat" cmpd="sng" algn="ctr">
            <a:solidFill>
              <a:sysClr val="window" lastClr="FFFFFF">
                <a:lumMod val="85000"/>
              </a:sysClr>
            </a:solidFill>
            <a:prstDash val="solid"/>
          </a:ln>
          <a:effectLst/>
        </p:spPr>
      </p:cxnSp>
      <p:cxnSp>
        <p:nvCxnSpPr>
          <p:cNvPr id="107" name="Straight Connector 106"/>
          <p:cNvCxnSpPr/>
          <p:nvPr/>
        </p:nvCxnSpPr>
        <p:spPr>
          <a:xfrm>
            <a:off x="116209" y="3419323"/>
            <a:ext cx="8898882" cy="0"/>
          </a:xfrm>
          <a:prstGeom prst="line">
            <a:avLst/>
          </a:prstGeom>
          <a:noFill/>
          <a:ln w="19050" cap="flat" cmpd="sng" algn="ctr">
            <a:solidFill>
              <a:sysClr val="window" lastClr="FFFFFF">
                <a:lumMod val="85000"/>
              </a:sysClr>
            </a:solidFill>
            <a:prstDash val="solid"/>
          </a:ln>
          <a:effectLst/>
        </p:spPr>
      </p:cxnSp>
      <p:sp>
        <p:nvSpPr>
          <p:cNvPr id="108" name="TextBox 107"/>
          <p:cNvSpPr txBox="1"/>
          <p:nvPr/>
        </p:nvSpPr>
        <p:spPr>
          <a:xfrm>
            <a:off x="1287309" y="3077552"/>
            <a:ext cx="871914" cy="246221"/>
          </a:xfrm>
          <a:prstGeom prst="rect">
            <a:avLst/>
          </a:prstGeom>
          <a:noFill/>
        </p:spPr>
        <p:txBody>
          <a:bodyPr wrap="square" rtlCol="0">
            <a:spAutoFit/>
          </a:bodyPr>
          <a:lstStyle/>
          <a:p>
            <a:r>
              <a:rPr lang="en-US" sz="1000" dirty="0" smtClean="0">
                <a:solidFill>
                  <a:srgbClr val="333333"/>
                </a:solidFill>
                <a:latin typeface="Arial"/>
                <a:cs typeface="Arial"/>
              </a:rPr>
              <a:t>Description</a:t>
            </a:r>
            <a:endParaRPr lang="en-US" sz="1000" dirty="0">
              <a:solidFill>
                <a:srgbClr val="333333"/>
              </a:solidFill>
              <a:latin typeface="Arial"/>
              <a:cs typeface="Arial"/>
            </a:endParaRPr>
          </a:p>
        </p:txBody>
      </p:sp>
      <p:sp>
        <p:nvSpPr>
          <p:cNvPr id="109" name="TextBox 108"/>
          <p:cNvSpPr txBox="1"/>
          <p:nvPr/>
        </p:nvSpPr>
        <p:spPr>
          <a:xfrm>
            <a:off x="2937312" y="3077552"/>
            <a:ext cx="871914" cy="246221"/>
          </a:xfrm>
          <a:prstGeom prst="rect">
            <a:avLst/>
          </a:prstGeom>
          <a:noFill/>
        </p:spPr>
        <p:txBody>
          <a:bodyPr wrap="square" rtlCol="0">
            <a:spAutoFit/>
          </a:bodyPr>
          <a:lstStyle/>
          <a:p>
            <a:r>
              <a:rPr lang="en-US" sz="1000" dirty="0" smtClean="0">
                <a:solidFill>
                  <a:srgbClr val="333333"/>
                </a:solidFill>
                <a:latin typeface="Arial"/>
                <a:cs typeface="Arial"/>
              </a:rPr>
              <a:t>Product No.</a:t>
            </a:r>
            <a:endParaRPr lang="en-US" sz="1000" dirty="0">
              <a:solidFill>
                <a:srgbClr val="333333"/>
              </a:solidFill>
              <a:latin typeface="Arial"/>
              <a:cs typeface="Arial"/>
            </a:endParaRPr>
          </a:p>
        </p:txBody>
      </p:sp>
      <p:sp>
        <p:nvSpPr>
          <p:cNvPr id="110" name="TextBox 109"/>
          <p:cNvSpPr txBox="1"/>
          <p:nvPr/>
        </p:nvSpPr>
        <p:spPr>
          <a:xfrm>
            <a:off x="4190697" y="3077552"/>
            <a:ext cx="1392080" cy="246221"/>
          </a:xfrm>
          <a:prstGeom prst="rect">
            <a:avLst/>
          </a:prstGeom>
          <a:noFill/>
        </p:spPr>
        <p:txBody>
          <a:bodyPr wrap="square" rtlCol="0">
            <a:spAutoFit/>
          </a:bodyPr>
          <a:lstStyle/>
          <a:p>
            <a:r>
              <a:rPr lang="en-US" sz="1000" dirty="0" smtClean="0">
                <a:solidFill>
                  <a:srgbClr val="333333"/>
                </a:solidFill>
                <a:latin typeface="Arial"/>
                <a:cs typeface="Arial"/>
              </a:rPr>
              <a:t>Requested Quantity</a:t>
            </a:r>
            <a:endParaRPr lang="en-US" sz="1000" dirty="0">
              <a:solidFill>
                <a:srgbClr val="333333"/>
              </a:solidFill>
              <a:latin typeface="Arial"/>
              <a:cs typeface="Arial"/>
            </a:endParaRPr>
          </a:p>
        </p:txBody>
      </p:sp>
      <p:sp>
        <p:nvSpPr>
          <p:cNvPr id="111" name="TextBox 110"/>
          <p:cNvSpPr txBox="1"/>
          <p:nvPr/>
        </p:nvSpPr>
        <p:spPr>
          <a:xfrm>
            <a:off x="6181787" y="3077552"/>
            <a:ext cx="1392080" cy="246221"/>
          </a:xfrm>
          <a:prstGeom prst="rect">
            <a:avLst/>
          </a:prstGeom>
          <a:noFill/>
        </p:spPr>
        <p:txBody>
          <a:bodyPr wrap="square" rtlCol="0">
            <a:spAutoFit/>
          </a:bodyPr>
          <a:lstStyle/>
          <a:p>
            <a:r>
              <a:rPr lang="en-US" sz="1000" dirty="0" smtClean="0">
                <a:solidFill>
                  <a:srgbClr val="333333"/>
                </a:solidFill>
                <a:latin typeface="Arial"/>
                <a:cs typeface="Arial"/>
              </a:rPr>
              <a:t>Requested Delivery</a:t>
            </a:r>
            <a:endParaRPr lang="en-US" sz="1000" dirty="0">
              <a:solidFill>
                <a:srgbClr val="333333"/>
              </a:solidFill>
              <a:latin typeface="Arial"/>
              <a:cs typeface="Arial"/>
            </a:endParaRPr>
          </a:p>
        </p:txBody>
      </p:sp>
      <p:sp>
        <p:nvSpPr>
          <p:cNvPr id="112" name="TextBox 111"/>
          <p:cNvSpPr txBox="1"/>
          <p:nvPr/>
        </p:nvSpPr>
        <p:spPr>
          <a:xfrm>
            <a:off x="1306311" y="3587066"/>
            <a:ext cx="1602143" cy="400110"/>
          </a:xfrm>
          <a:prstGeom prst="rect">
            <a:avLst/>
          </a:prstGeom>
          <a:noFill/>
        </p:spPr>
        <p:txBody>
          <a:bodyPr wrap="square" rtlCol="0">
            <a:spAutoFit/>
          </a:bodyPr>
          <a:lstStyle/>
          <a:p>
            <a:r>
              <a:rPr lang="en-US" sz="1000" dirty="0" smtClean="0">
                <a:latin typeface="Arial"/>
                <a:cs typeface="Arial"/>
              </a:rPr>
              <a:t>Notebook Professional 15</a:t>
            </a:r>
            <a:endParaRPr lang="en-US" sz="1000" dirty="0">
              <a:latin typeface="Arial"/>
              <a:cs typeface="Arial"/>
            </a:endParaRPr>
          </a:p>
        </p:txBody>
      </p:sp>
      <p:sp>
        <p:nvSpPr>
          <p:cNvPr id="113" name="TextBox 112"/>
          <p:cNvSpPr txBox="1"/>
          <p:nvPr/>
        </p:nvSpPr>
        <p:spPr>
          <a:xfrm>
            <a:off x="2941863" y="3587066"/>
            <a:ext cx="871914" cy="246221"/>
          </a:xfrm>
          <a:prstGeom prst="rect">
            <a:avLst/>
          </a:prstGeom>
          <a:noFill/>
        </p:spPr>
        <p:txBody>
          <a:bodyPr wrap="square" rtlCol="0">
            <a:spAutoFit/>
          </a:bodyPr>
          <a:lstStyle/>
          <a:p>
            <a:r>
              <a:rPr lang="en-US" sz="1000" dirty="0" smtClean="0">
                <a:solidFill>
                  <a:srgbClr val="4E565A"/>
                </a:solidFill>
                <a:latin typeface="Arial"/>
                <a:cs typeface="Arial"/>
              </a:rPr>
              <a:t>HT-1010</a:t>
            </a:r>
            <a:endParaRPr lang="en-US" sz="1000" dirty="0">
              <a:solidFill>
                <a:srgbClr val="4E565A"/>
              </a:solidFill>
              <a:latin typeface="Arial"/>
              <a:cs typeface="Arial"/>
            </a:endParaRPr>
          </a:p>
        </p:txBody>
      </p:sp>
      <p:grpSp>
        <p:nvGrpSpPr>
          <p:cNvPr id="114" name="Group 113"/>
          <p:cNvGrpSpPr/>
          <p:nvPr/>
        </p:nvGrpSpPr>
        <p:grpSpPr>
          <a:xfrm>
            <a:off x="6291110" y="3615953"/>
            <a:ext cx="1155468" cy="301425"/>
            <a:chOff x="6325670" y="3539753"/>
            <a:chExt cx="1155468" cy="301425"/>
          </a:xfrm>
        </p:grpSpPr>
        <p:sp>
          <p:nvSpPr>
            <p:cNvPr id="115" name="Rectangle 114"/>
            <p:cNvSpPr/>
            <p:nvPr/>
          </p:nvSpPr>
          <p:spPr>
            <a:xfrm>
              <a:off x="6325670" y="35397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smtClean="0">
                  <a:ln>
                    <a:noFill/>
                  </a:ln>
                  <a:solidFill>
                    <a:srgbClr val="FFFFFF"/>
                  </a:solidFill>
                  <a:effectLst/>
                  <a:uLnTx/>
                  <a:uFillTx/>
                  <a:latin typeface="Arial"/>
                  <a:ea typeface="+mn-ea"/>
                  <a:cs typeface="Arial"/>
                </a:rPr>
                <a:t>	</a:t>
              </a:r>
              <a:endParaRPr kumimoji="0" lang="en-US" sz="1100" b="0" i="0" u="none" strike="noStrike" kern="0" cap="none" spc="0" normalizeH="0" baseline="0" noProof="0" dirty="0">
                <a:ln>
                  <a:noFill/>
                </a:ln>
                <a:solidFill>
                  <a:srgbClr val="FFFFFF"/>
                </a:solidFill>
                <a:effectLst/>
                <a:uLnTx/>
                <a:uFillTx/>
                <a:latin typeface="Arial"/>
                <a:ea typeface="+mn-ea"/>
                <a:cs typeface="Arial"/>
              </a:endParaRPr>
            </a:p>
          </p:txBody>
        </p:sp>
        <p:sp>
          <p:nvSpPr>
            <p:cNvPr id="116" name="TextBox 115"/>
            <p:cNvSpPr txBox="1"/>
            <p:nvPr/>
          </p:nvSpPr>
          <p:spPr>
            <a:xfrm>
              <a:off x="6325670" y="35709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333333"/>
                  </a:solidFill>
                  <a:effectLst/>
                  <a:uLnTx/>
                  <a:uFillTx/>
                  <a:latin typeface="Arial"/>
                  <a:cs typeface="Arial"/>
                </a:rPr>
                <a:t>06/19/214</a:t>
              </a:r>
              <a:endParaRPr kumimoji="0" lang="en-US" sz="1000" b="0" i="0" u="none" strike="noStrike" kern="0" cap="none" spc="0" normalizeH="0" baseline="0" noProof="0" dirty="0">
                <a:ln>
                  <a:noFill/>
                </a:ln>
                <a:solidFill>
                  <a:srgbClr val="333333"/>
                </a:solidFill>
                <a:effectLst/>
                <a:uLnTx/>
                <a:uFillTx/>
                <a:latin typeface="Arial"/>
                <a:cs typeface="Arial"/>
              </a:endParaRPr>
            </a:p>
          </p:txBody>
        </p:sp>
        <p:sp>
          <p:nvSpPr>
            <p:cNvPr id="117" name="TextBox 116"/>
            <p:cNvSpPr txBox="1"/>
            <p:nvPr/>
          </p:nvSpPr>
          <p:spPr>
            <a:xfrm>
              <a:off x="7110192" y="35771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118" name="Group 117"/>
          <p:cNvGrpSpPr/>
          <p:nvPr/>
        </p:nvGrpSpPr>
        <p:grpSpPr>
          <a:xfrm>
            <a:off x="3597483" y="1736875"/>
            <a:ext cx="1155468" cy="301425"/>
            <a:chOff x="6325670" y="3565153"/>
            <a:chExt cx="1155468" cy="301425"/>
          </a:xfrm>
        </p:grpSpPr>
        <p:sp>
          <p:nvSpPr>
            <p:cNvPr id="119" name="Rectangle 118"/>
            <p:cNvSpPr/>
            <p:nvPr/>
          </p:nvSpPr>
          <p:spPr>
            <a:xfrm>
              <a:off x="6325670" y="3565153"/>
              <a:ext cx="115546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smtClean="0">
                  <a:ln>
                    <a:noFill/>
                  </a:ln>
                  <a:solidFill>
                    <a:srgbClr val="FFFFFF"/>
                  </a:solidFill>
                  <a:effectLst/>
                  <a:uLnTx/>
                  <a:uFillTx/>
                  <a:latin typeface="Arial"/>
                  <a:ea typeface="+mn-ea"/>
                  <a:cs typeface="Arial"/>
                </a:rPr>
                <a:t>	</a:t>
              </a:r>
              <a:endParaRPr kumimoji="0" lang="en-US" sz="1100" b="0" i="0" u="none" strike="noStrike" kern="0" cap="none" spc="0" normalizeH="0" baseline="0" noProof="0" dirty="0">
                <a:ln>
                  <a:noFill/>
                </a:ln>
                <a:solidFill>
                  <a:srgbClr val="FFFFFF"/>
                </a:solidFill>
                <a:effectLst/>
                <a:uLnTx/>
                <a:uFillTx/>
                <a:latin typeface="Arial"/>
                <a:ea typeface="+mn-ea"/>
                <a:cs typeface="Arial"/>
              </a:endParaRPr>
            </a:p>
          </p:txBody>
        </p:sp>
        <p:sp>
          <p:nvSpPr>
            <p:cNvPr id="120" name="TextBox 119"/>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333333"/>
                  </a:solidFill>
                  <a:effectLst/>
                  <a:uLnTx/>
                  <a:uFillTx/>
                  <a:latin typeface="Arial"/>
                  <a:cs typeface="Arial"/>
                </a:rPr>
                <a:t>06/19/214</a:t>
              </a:r>
              <a:endParaRPr kumimoji="0" lang="en-US" sz="1000" b="0" i="0" u="none" strike="noStrike" kern="0" cap="none" spc="0" normalizeH="0" baseline="0" noProof="0" dirty="0">
                <a:ln>
                  <a:noFill/>
                </a:ln>
                <a:solidFill>
                  <a:srgbClr val="333333"/>
                </a:solidFill>
                <a:effectLst/>
                <a:uLnTx/>
                <a:uFillTx/>
                <a:latin typeface="Arial"/>
                <a:cs typeface="Arial"/>
              </a:endParaRPr>
            </a:p>
          </p:txBody>
        </p:sp>
        <p:sp>
          <p:nvSpPr>
            <p:cNvPr id="121" name="TextBox 120"/>
            <p:cNvSpPr txBox="1"/>
            <p:nvPr/>
          </p:nvSpPr>
          <p:spPr>
            <a:xfrm>
              <a:off x="7110192" y="3602591"/>
              <a:ext cx="370946"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grpSp>
      <p:grpSp>
        <p:nvGrpSpPr>
          <p:cNvPr id="122" name="Group 121"/>
          <p:cNvGrpSpPr/>
          <p:nvPr/>
        </p:nvGrpSpPr>
        <p:grpSpPr>
          <a:xfrm>
            <a:off x="4266897" y="3617300"/>
            <a:ext cx="975638" cy="301425"/>
            <a:chOff x="6325670" y="3565153"/>
            <a:chExt cx="975638" cy="301425"/>
          </a:xfrm>
        </p:grpSpPr>
        <p:sp>
          <p:nvSpPr>
            <p:cNvPr id="123" name="Rectangle 122"/>
            <p:cNvSpPr/>
            <p:nvPr/>
          </p:nvSpPr>
          <p:spPr>
            <a:xfrm>
              <a:off x="6325670" y="3565153"/>
              <a:ext cx="975638" cy="301425"/>
            </a:xfrm>
            <a:prstGeom prst="rect">
              <a:avLst/>
            </a:prstGeom>
            <a:solidFill>
              <a:srgbClr val="FFFFFF"/>
            </a:solidFill>
            <a:ln w="9525" cap="flat" cmpd="sng" algn="ctr">
              <a:solidFill>
                <a:srgbClr val="BFBFBF"/>
              </a:solid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tab pos="88900" algn="l"/>
                </a:tabLst>
                <a:defRPr/>
              </a:pPr>
              <a:r>
                <a:rPr kumimoji="0" lang="en-US" sz="1100" b="0" i="0" u="none" strike="noStrike" kern="0" cap="none" spc="0" normalizeH="0" baseline="0" noProof="0" dirty="0" smtClean="0">
                  <a:ln>
                    <a:noFill/>
                  </a:ln>
                  <a:solidFill>
                    <a:srgbClr val="FFFFFF"/>
                  </a:solidFill>
                  <a:effectLst/>
                  <a:uLnTx/>
                  <a:uFillTx/>
                  <a:latin typeface="Arial"/>
                  <a:ea typeface="+mn-ea"/>
                  <a:cs typeface="Arial"/>
                </a:rPr>
                <a:t>	</a:t>
              </a:r>
              <a:endParaRPr kumimoji="0" lang="en-US" sz="1100" b="0" i="0" u="none" strike="noStrike" kern="0" cap="none" spc="0" normalizeH="0" baseline="0" noProof="0" dirty="0">
                <a:ln>
                  <a:noFill/>
                </a:ln>
                <a:solidFill>
                  <a:srgbClr val="FFFFFF"/>
                </a:solidFill>
                <a:effectLst/>
                <a:uLnTx/>
                <a:uFillTx/>
                <a:latin typeface="Arial"/>
                <a:ea typeface="+mn-ea"/>
                <a:cs typeface="Arial"/>
              </a:endParaRPr>
            </a:p>
          </p:txBody>
        </p:sp>
        <p:sp>
          <p:nvSpPr>
            <p:cNvPr id="124" name="TextBox 123"/>
            <p:cNvSpPr txBox="1"/>
            <p:nvPr/>
          </p:nvSpPr>
          <p:spPr>
            <a:xfrm>
              <a:off x="6325670" y="3596304"/>
              <a:ext cx="975638"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333333"/>
                  </a:solidFill>
                  <a:effectLst/>
                  <a:uLnTx/>
                  <a:uFillTx/>
                  <a:latin typeface="Arial"/>
                  <a:cs typeface="Arial"/>
                </a:rPr>
                <a:t>3</a:t>
              </a:r>
              <a:endParaRPr kumimoji="0" lang="en-US" sz="1000" b="0" i="0" u="none" strike="noStrike" kern="0" cap="none" spc="0" normalizeH="0" baseline="0" noProof="0" dirty="0">
                <a:ln>
                  <a:noFill/>
                </a:ln>
                <a:solidFill>
                  <a:srgbClr val="333333"/>
                </a:solidFill>
                <a:effectLst/>
                <a:uLnTx/>
                <a:uFillTx/>
                <a:latin typeface="Arial"/>
                <a:cs typeface="Arial"/>
              </a:endParaRPr>
            </a:p>
          </p:txBody>
        </p:sp>
      </p:grpSp>
      <p:sp>
        <p:nvSpPr>
          <p:cNvPr id="125" name="TextBox 124"/>
          <p:cNvSpPr txBox="1"/>
          <p:nvPr/>
        </p:nvSpPr>
        <p:spPr>
          <a:xfrm>
            <a:off x="5240753" y="3639827"/>
            <a:ext cx="871914" cy="246221"/>
          </a:xfrm>
          <a:prstGeom prst="rect">
            <a:avLst/>
          </a:prstGeom>
          <a:noFill/>
        </p:spPr>
        <p:txBody>
          <a:bodyPr wrap="square" rtlCol="0">
            <a:spAutoFit/>
          </a:bodyPr>
          <a:lstStyle/>
          <a:p>
            <a:r>
              <a:rPr lang="en-US" sz="1000" dirty="0" smtClean="0">
                <a:solidFill>
                  <a:srgbClr val="4E565A"/>
                </a:solidFill>
                <a:latin typeface="Arial"/>
                <a:cs typeface="Arial"/>
              </a:rPr>
              <a:t>Item</a:t>
            </a:r>
            <a:endParaRPr lang="en-US" sz="1000" dirty="0">
              <a:solidFill>
                <a:srgbClr val="4E565A"/>
              </a:solidFill>
              <a:latin typeface="Arial"/>
              <a:cs typeface="Arial"/>
            </a:endParaRPr>
          </a:p>
        </p:txBody>
      </p:sp>
      <p:cxnSp>
        <p:nvCxnSpPr>
          <p:cNvPr id="126" name="Straight Connector 125"/>
          <p:cNvCxnSpPr/>
          <p:nvPr/>
        </p:nvCxnSpPr>
        <p:spPr>
          <a:xfrm>
            <a:off x="116087" y="4269799"/>
            <a:ext cx="8898882" cy="0"/>
          </a:xfrm>
          <a:prstGeom prst="line">
            <a:avLst/>
          </a:prstGeom>
          <a:noFill/>
          <a:ln w="12700" cap="flat" cmpd="sng" algn="ctr">
            <a:solidFill>
              <a:sysClr val="window" lastClr="FFFFFF">
                <a:lumMod val="85000"/>
              </a:sysClr>
            </a:solidFill>
            <a:prstDash val="solid"/>
          </a:ln>
          <a:effectLst/>
        </p:spPr>
      </p:cxnSp>
      <p:sp>
        <p:nvSpPr>
          <p:cNvPr id="127" name="TextBox 126"/>
          <p:cNvSpPr txBox="1"/>
          <p:nvPr/>
        </p:nvSpPr>
        <p:spPr>
          <a:xfrm>
            <a:off x="318782" y="3607962"/>
            <a:ext cx="478614" cy="430887"/>
          </a:xfrm>
          <a:prstGeom prst="rect">
            <a:avLst/>
          </a:prstGeom>
          <a:solidFill>
            <a:srgbClr val="E6E6E6"/>
          </a:solidFill>
        </p:spPr>
        <p:txBody>
          <a:bodyPr wrap="square" lIns="0" tIns="0" rIns="0" bIns="0" rtlCol="0">
            <a:spAutoFit/>
          </a:bodyPr>
          <a:lstStyle/>
          <a:p>
            <a:pPr algn="ctr"/>
            <a:r>
              <a:rPr lang="en-US" sz="2800" dirty="0" smtClean="0">
                <a:solidFill>
                  <a:srgbClr val="BFBFBF"/>
                </a:solidFill>
                <a:latin typeface="SAP-icons"/>
                <a:cs typeface="SAP-icons"/>
              </a:rPr>
              <a:t></a:t>
            </a:r>
            <a:endParaRPr lang="en-US" sz="2800" dirty="0">
              <a:solidFill>
                <a:srgbClr val="BFBFBF"/>
              </a:solidFill>
              <a:latin typeface="SAP-icons"/>
              <a:cs typeface="SAP-icons"/>
            </a:endParaRPr>
          </a:p>
        </p:txBody>
      </p:sp>
      <p:sp>
        <p:nvSpPr>
          <p:cNvPr id="128" name="TextBox 127"/>
          <p:cNvSpPr txBox="1"/>
          <p:nvPr/>
        </p:nvSpPr>
        <p:spPr>
          <a:xfrm>
            <a:off x="8536355" y="3692115"/>
            <a:ext cx="478614" cy="184666"/>
          </a:xfrm>
          <a:prstGeom prst="rect">
            <a:avLst/>
          </a:prstGeom>
          <a:noFill/>
        </p:spPr>
        <p:txBody>
          <a:bodyPr wrap="square" lIns="0" tIns="0" rIns="0" bIns="0" rtlCol="0">
            <a:spAutoFit/>
          </a:bodyPr>
          <a:lstStyle/>
          <a:p>
            <a:r>
              <a:rPr lang="en-US" sz="1200" dirty="0" smtClean="0">
                <a:solidFill>
                  <a:srgbClr val="CC1919"/>
                </a:solidFill>
                <a:latin typeface="SAP-icons"/>
                <a:cs typeface="SAP-icons"/>
              </a:rPr>
              <a:t></a:t>
            </a:r>
            <a:endParaRPr lang="en-US" sz="1200" dirty="0">
              <a:solidFill>
                <a:srgbClr val="CC1919"/>
              </a:solidFill>
              <a:latin typeface="SAP-icons"/>
              <a:cs typeface="SAP-icons"/>
            </a:endParaRPr>
          </a:p>
        </p:txBody>
      </p:sp>
      <p:sp>
        <p:nvSpPr>
          <p:cNvPr id="64" name="TextBox 6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65" name="TextBox 6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67" name="Straight Connector 66"/>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2" name="Picture 61"/>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9313013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rgbClr val="666666"/>
                </a:solidFill>
                <a:latin typeface="BentonSans Light" panose="02000503000000020004" pitchFamily="2" charset="0"/>
              </a:rPr>
              <a:t>Analytics</a:t>
            </a:r>
            <a:endParaRPr lang="en-US" dirty="0">
              <a:solidFill>
                <a:srgbClr val="666666"/>
              </a:solidFill>
              <a:latin typeface="BentonSans Light" panose="02000503000000020004" pitchFamily="2" charset="0"/>
            </a:endParaRPr>
          </a:p>
        </p:txBody>
      </p:sp>
      <p:sp>
        <p:nvSpPr>
          <p:cNvPr id="5" name="Text Placeholder 4"/>
          <p:cNvSpPr>
            <a:spLocks noGrp="1"/>
          </p:cNvSpPr>
          <p:nvPr>
            <p:ph type="body" sz="quarter" idx="10"/>
          </p:nvPr>
        </p:nvSpPr>
        <p:spPr/>
        <p:txBody>
          <a:bodyPr/>
          <a:lstStyle/>
          <a:p>
            <a:r>
              <a:rPr lang="en-US" dirty="0" smtClean="0">
                <a:solidFill>
                  <a:srgbClr val="666666"/>
                </a:solidFill>
                <a:latin typeface="BentonSans Light" panose="02000503000000020004" pitchFamily="2" charset="0"/>
              </a:rPr>
              <a:t>Smart Business</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29522235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6" name="Rectangle 25"/>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6" name="Rectangle 35"/>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11" name="Group 10"/>
          <p:cNvGrpSpPr/>
          <p:nvPr/>
        </p:nvGrpSpPr>
        <p:grpSpPr>
          <a:xfrm>
            <a:off x="0" y="787400"/>
            <a:ext cx="9145331" cy="2088000"/>
            <a:chOff x="0" y="787400"/>
            <a:chExt cx="9145331" cy="1485950"/>
          </a:xfrm>
        </p:grpSpPr>
        <p:sp>
          <p:nvSpPr>
            <p:cNvPr id="147" name="Rectangle 146"/>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84" name="Straight Connector 183"/>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01" name="Group 100"/>
          <p:cNvGrpSpPr/>
          <p:nvPr/>
        </p:nvGrpSpPr>
        <p:grpSpPr>
          <a:xfrm>
            <a:off x="6728620" y="3644151"/>
            <a:ext cx="1600200" cy="462178"/>
            <a:chOff x="6889750" y="2778238"/>
            <a:chExt cx="1600200" cy="462178"/>
          </a:xfrm>
        </p:grpSpPr>
        <p:sp>
          <p:nvSpPr>
            <p:cNvPr id="102" name="TextBox 101"/>
            <p:cNvSpPr txBox="1"/>
            <p:nvPr/>
          </p:nvSpPr>
          <p:spPr>
            <a:xfrm>
              <a:off x="6940980" y="2778238"/>
              <a:ext cx="1548970" cy="462178"/>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Inflow in Display Currency</a:t>
              </a:r>
            </a:p>
            <a:p>
              <a:pPr algn="just"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Outflow in Display Currency</a:t>
              </a:r>
              <a:endParaRPr lang="en-US" sz="700" dirty="0">
                <a:solidFill>
                  <a:srgbClr val="666666"/>
                </a:solidFill>
                <a:cs typeface="Arial"/>
              </a:endParaRPr>
            </a:p>
            <a:p>
              <a:pPr algn="just" fontAlgn="base">
                <a:lnSpc>
                  <a:spcPct val="80000"/>
                </a:lnSpc>
                <a:spcBef>
                  <a:spcPct val="50000"/>
                </a:spcBef>
                <a:spcAft>
                  <a:spcPct val="0"/>
                </a:spcAft>
                <a:buClr>
                  <a:srgbClr val="F0AB00"/>
                </a:buClr>
                <a:buSzPct val="80000"/>
              </a:pPr>
              <a:endParaRPr lang="en-US" sz="700" kern="0" dirty="0" smtClean="0">
                <a:solidFill>
                  <a:srgbClr val="666666"/>
                </a:solidFill>
                <a:ea typeface="Arial Unicode MS" pitchFamily="34" charset="-128"/>
                <a:cs typeface="Arial Unicode MS" pitchFamily="34" charset="-128"/>
              </a:endParaRPr>
            </a:p>
          </p:txBody>
        </p:sp>
        <p:sp>
          <p:nvSpPr>
            <p:cNvPr id="103" name="Rectangle 102"/>
            <p:cNvSpPr/>
            <p:nvPr/>
          </p:nvSpPr>
          <p:spPr bwMode="gray">
            <a:xfrm>
              <a:off x="6889750" y="2813050"/>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04" name="Rectangle 103"/>
            <p:cNvSpPr/>
            <p:nvPr/>
          </p:nvSpPr>
          <p:spPr bwMode="gray">
            <a:xfrm>
              <a:off x="6889750" y="2946400"/>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0" name="Group 9"/>
          <p:cNvGrpSpPr/>
          <p:nvPr/>
        </p:nvGrpSpPr>
        <p:grpSpPr>
          <a:xfrm>
            <a:off x="247047" y="3429000"/>
            <a:ext cx="6343595" cy="2953048"/>
            <a:chOff x="247047" y="2734093"/>
            <a:chExt cx="6343595" cy="3619214"/>
          </a:xfrm>
        </p:grpSpPr>
        <p:grpSp>
          <p:nvGrpSpPr>
            <p:cNvPr id="9" name="Group 8"/>
            <p:cNvGrpSpPr/>
            <p:nvPr/>
          </p:nvGrpSpPr>
          <p:grpSpPr>
            <a:xfrm>
              <a:off x="856755" y="2734093"/>
              <a:ext cx="5482874" cy="3411714"/>
              <a:chOff x="856755" y="2734093"/>
              <a:chExt cx="5482874" cy="3411714"/>
            </a:xfrm>
          </p:grpSpPr>
          <p:cxnSp>
            <p:nvCxnSpPr>
              <p:cNvPr id="64" name="Straight Connector 63"/>
              <p:cNvCxnSpPr/>
              <p:nvPr/>
            </p:nvCxnSpPr>
            <p:spPr>
              <a:xfrm>
                <a:off x="856755" y="2758082"/>
                <a:ext cx="0" cy="3376083"/>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15362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22347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29332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a:off x="36317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431115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5022355" y="2745382"/>
                <a:ext cx="0" cy="34004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a:off x="5714505" y="2758082"/>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a:off x="6339629" y="2734093"/>
                <a:ext cx="0" cy="3387725"/>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609105" y="6166963"/>
              <a:ext cx="5981537" cy="186344"/>
              <a:chOff x="1035050" y="6135859"/>
              <a:chExt cx="5981537" cy="186344"/>
            </a:xfrm>
          </p:grpSpPr>
          <p:sp>
            <p:nvSpPr>
              <p:cNvPr id="92" name="TextBox 91"/>
              <p:cNvSpPr txBox="1"/>
              <p:nvPr/>
            </p:nvSpPr>
            <p:spPr>
              <a:xfrm>
                <a:off x="1035050" y="613667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-200M</a:t>
                </a:r>
                <a:endParaRPr lang="en-US" sz="700" kern="0" dirty="0" smtClean="0">
                  <a:solidFill>
                    <a:srgbClr val="666666"/>
                  </a:solidFill>
                  <a:ea typeface="Arial Unicode MS" pitchFamily="34" charset="-128"/>
                  <a:cs typeface="Arial Unicode MS" pitchFamily="34" charset="-128"/>
                </a:endParaRPr>
              </a:p>
            </p:txBody>
          </p:sp>
          <p:sp>
            <p:nvSpPr>
              <p:cNvPr id="93" name="TextBox 92"/>
              <p:cNvSpPr txBox="1"/>
              <p:nvPr/>
            </p:nvSpPr>
            <p:spPr>
              <a:xfrm>
                <a:off x="1702505"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-100M</a:t>
                </a:r>
                <a:endParaRPr lang="en-US" sz="700" kern="0" dirty="0" smtClean="0">
                  <a:solidFill>
                    <a:srgbClr val="666666"/>
                  </a:solidFill>
                  <a:ea typeface="Arial Unicode MS" pitchFamily="34" charset="-128"/>
                  <a:cs typeface="Arial Unicode MS" pitchFamily="34" charset="-128"/>
                </a:endParaRPr>
              </a:p>
            </p:txBody>
          </p:sp>
          <p:sp>
            <p:nvSpPr>
              <p:cNvPr id="94" name="TextBox 93"/>
              <p:cNvSpPr txBox="1"/>
              <p:nvPr/>
            </p:nvSpPr>
            <p:spPr>
              <a:xfrm>
                <a:off x="2405239" y="6137063"/>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-100M</a:t>
                </a:r>
                <a:endParaRPr lang="en-US" sz="700" kern="0" dirty="0" smtClean="0">
                  <a:solidFill>
                    <a:srgbClr val="666666"/>
                  </a:solidFill>
                  <a:ea typeface="Arial Unicode MS" pitchFamily="34" charset="-128"/>
                  <a:cs typeface="Arial Unicode MS" pitchFamily="34" charset="-128"/>
                </a:endParaRPr>
              </a:p>
            </p:txBody>
          </p:sp>
          <p:sp>
            <p:nvSpPr>
              <p:cNvPr id="95" name="TextBox 94"/>
              <p:cNvSpPr txBox="1"/>
              <p:nvPr/>
            </p:nvSpPr>
            <p:spPr>
              <a:xfrm>
                <a:off x="3107973"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-50M</a:t>
                </a:r>
                <a:endParaRPr lang="en-US" sz="700" kern="0" dirty="0" smtClean="0">
                  <a:solidFill>
                    <a:srgbClr val="666666"/>
                  </a:solidFill>
                  <a:ea typeface="Arial Unicode MS" pitchFamily="34" charset="-128"/>
                  <a:cs typeface="Arial Unicode MS" pitchFamily="34" charset="-128"/>
                </a:endParaRPr>
              </a:p>
            </p:txBody>
          </p:sp>
          <p:sp>
            <p:nvSpPr>
              <p:cNvPr id="96" name="TextBox 95"/>
              <p:cNvSpPr txBox="1"/>
              <p:nvPr/>
            </p:nvSpPr>
            <p:spPr>
              <a:xfrm>
                <a:off x="3803654" y="6137741"/>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0</a:t>
                </a:r>
                <a:endParaRPr lang="en-US" sz="700" kern="0" dirty="0" smtClean="0">
                  <a:solidFill>
                    <a:srgbClr val="666666"/>
                  </a:solidFill>
                  <a:ea typeface="Arial Unicode MS" pitchFamily="34" charset="-128"/>
                  <a:cs typeface="Arial Unicode MS" pitchFamily="34" charset="-128"/>
                </a:endParaRPr>
              </a:p>
            </p:txBody>
          </p:sp>
          <p:sp>
            <p:nvSpPr>
              <p:cNvPr id="97" name="TextBox 96"/>
              <p:cNvSpPr txBox="1"/>
              <p:nvPr/>
            </p:nvSpPr>
            <p:spPr>
              <a:xfrm>
                <a:off x="4485221" y="6137063"/>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50M</a:t>
                </a:r>
                <a:endParaRPr lang="en-US" sz="700" kern="0" dirty="0" smtClean="0">
                  <a:solidFill>
                    <a:srgbClr val="666666"/>
                  </a:solidFill>
                  <a:ea typeface="Arial Unicode MS" pitchFamily="34" charset="-128"/>
                  <a:cs typeface="Arial Unicode MS" pitchFamily="34" charset="-128"/>
                </a:endParaRPr>
              </a:p>
            </p:txBody>
          </p:sp>
          <p:sp>
            <p:nvSpPr>
              <p:cNvPr id="98" name="TextBox 97"/>
              <p:cNvSpPr txBox="1"/>
              <p:nvPr/>
            </p:nvSpPr>
            <p:spPr>
              <a:xfrm>
                <a:off x="5195010" y="6136536"/>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100M</a:t>
                </a:r>
                <a:endParaRPr lang="en-US" sz="700" kern="0" dirty="0" smtClean="0">
                  <a:solidFill>
                    <a:srgbClr val="666666"/>
                  </a:solidFill>
                  <a:ea typeface="Arial Unicode MS" pitchFamily="34" charset="-128"/>
                  <a:cs typeface="Arial Unicode MS" pitchFamily="34" charset="-128"/>
                </a:endParaRPr>
              </a:p>
            </p:txBody>
          </p:sp>
          <p:sp>
            <p:nvSpPr>
              <p:cNvPr id="99" name="TextBox 98"/>
              <p:cNvSpPr txBox="1"/>
              <p:nvPr/>
            </p:nvSpPr>
            <p:spPr>
              <a:xfrm>
                <a:off x="5890511" y="613585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150M</a:t>
                </a:r>
                <a:endParaRPr lang="en-US" sz="700" kern="0" dirty="0" smtClean="0">
                  <a:solidFill>
                    <a:srgbClr val="666666"/>
                  </a:solidFill>
                  <a:ea typeface="Arial Unicode MS" pitchFamily="34" charset="-128"/>
                  <a:cs typeface="Arial Unicode MS" pitchFamily="34" charset="-128"/>
                </a:endParaRPr>
              </a:p>
            </p:txBody>
          </p:sp>
          <p:sp>
            <p:nvSpPr>
              <p:cNvPr id="100" name="TextBox 99"/>
              <p:cNvSpPr txBox="1"/>
              <p:nvPr/>
            </p:nvSpPr>
            <p:spPr>
              <a:xfrm>
                <a:off x="6508587" y="6140102"/>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200M</a:t>
                </a:r>
                <a:endParaRPr lang="en-US" sz="700" kern="0" dirty="0" smtClean="0">
                  <a:solidFill>
                    <a:srgbClr val="666666"/>
                  </a:solidFill>
                  <a:ea typeface="Arial Unicode MS" pitchFamily="34" charset="-128"/>
                  <a:cs typeface="Arial Unicode MS" pitchFamily="34" charset="-128"/>
                </a:endParaRPr>
              </a:p>
            </p:txBody>
          </p:sp>
        </p:grpSp>
        <p:grpSp>
          <p:nvGrpSpPr>
            <p:cNvPr id="82" name="Group 81"/>
            <p:cNvGrpSpPr/>
            <p:nvPr/>
          </p:nvGrpSpPr>
          <p:grpSpPr>
            <a:xfrm>
              <a:off x="262922" y="5268083"/>
              <a:ext cx="4984858" cy="769052"/>
              <a:chOff x="698392" y="5116676"/>
              <a:chExt cx="4984858" cy="769052"/>
            </a:xfrm>
          </p:grpSpPr>
          <p:sp>
            <p:nvSpPr>
              <p:cNvPr id="83" name="TextBox 82"/>
              <p:cNvSpPr txBox="1"/>
              <p:nvPr/>
            </p:nvSpPr>
            <p:spPr>
              <a:xfrm>
                <a:off x="698392" y="5372741"/>
                <a:ext cx="5080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Asia</a:t>
                </a:r>
                <a:endParaRPr lang="en-US" sz="700" kern="0" dirty="0" smtClean="0">
                  <a:solidFill>
                    <a:srgbClr val="666666"/>
                  </a:solidFill>
                  <a:ea typeface="Arial Unicode MS" pitchFamily="34" charset="-128"/>
                  <a:cs typeface="Arial Unicode MS" pitchFamily="34" charset="-128"/>
                </a:endParaRPr>
              </a:p>
            </p:txBody>
          </p:sp>
          <p:grpSp>
            <p:nvGrpSpPr>
              <p:cNvPr id="84" name="Group 83"/>
              <p:cNvGrpSpPr/>
              <p:nvPr/>
            </p:nvGrpSpPr>
            <p:grpSpPr>
              <a:xfrm>
                <a:off x="2787650" y="5116676"/>
                <a:ext cx="2895600" cy="769052"/>
                <a:chOff x="2787650" y="5321300"/>
                <a:chExt cx="2895600" cy="769052"/>
              </a:xfrm>
            </p:grpSpPr>
            <p:grpSp>
              <p:nvGrpSpPr>
                <p:cNvPr id="85" name="Group 84"/>
                <p:cNvGrpSpPr/>
                <p:nvPr/>
              </p:nvGrpSpPr>
              <p:grpSpPr>
                <a:xfrm>
                  <a:off x="2787650" y="5321300"/>
                  <a:ext cx="1276350" cy="381000"/>
                  <a:chOff x="2787650" y="5321300"/>
                  <a:chExt cx="1276350" cy="381000"/>
                </a:xfrm>
              </p:grpSpPr>
              <p:sp>
                <p:nvSpPr>
                  <p:cNvPr id="89" name="Rectangle 88"/>
                  <p:cNvSpPr/>
                  <p:nvPr/>
                </p:nvSpPr>
                <p:spPr bwMode="gray">
                  <a:xfrm>
                    <a:off x="2787650" y="5321300"/>
                    <a:ext cx="12700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90" name="TextBox 89"/>
                  <p:cNvSpPr txBox="1"/>
                  <p:nvPr/>
                </p:nvSpPr>
                <p:spPr>
                  <a:xfrm>
                    <a:off x="2787650" y="5419838"/>
                    <a:ext cx="12763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-94M</a:t>
                    </a:r>
                    <a:endParaRPr lang="en-US" sz="700" kern="0" dirty="0" smtClean="0">
                      <a:solidFill>
                        <a:srgbClr val="666666"/>
                      </a:solidFill>
                      <a:ea typeface="Arial Unicode MS" pitchFamily="34" charset="-128"/>
                      <a:cs typeface="Arial Unicode MS" pitchFamily="34" charset="-128"/>
                    </a:endParaRPr>
                  </a:p>
                </p:txBody>
              </p:sp>
            </p:grpSp>
            <p:grpSp>
              <p:nvGrpSpPr>
                <p:cNvPr id="86" name="Group 85"/>
                <p:cNvGrpSpPr/>
                <p:nvPr/>
              </p:nvGrpSpPr>
              <p:grpSpPr>
                <a:xfrm>
                  <a:off x="4064000" y="5696652"/>
                  <a:ext cx="1619250" cy="393700"/>
                  <a:chOff x="4064000" y="5753100"/>
                  <a:chExt cx="1619250" cy="393700"/>
                </a:xfrm>
              </p:grpSpPr>
              <p:sp>
                <p:nvSpPr>
                  <p:cNvPr id="87" name="Rectangle 86"/>
                  <p:cNvSpPr/>
                  <p:nvPr/>
                </p:nvSpPr>
                <p:spPr bwMode="gray">
                  <a:xfrm>
                    <a:off x="4064000" y="5753100"/>
                    <a:ext cx="161925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8" name="TextBox 87"/>
                  <p:cNvSpPr txBox="1"/>
                  <p:nvPr/>
                </p:nvSpPr>
                <p:spPr>
                  <a:xfrm>
                    <a:off x="4064000" y="5864338"/>
                    <a:ext cx="1619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117M</a:t>
                    </a:r>
                    <a:endParaRPr lang="en-US" sz="700" kern="0" dirty="0" smtClean="0">
                      <a:solidFill>
                        <a:srgbClr val="666666"/>
                      </a:solidFill>
                      <a:ea typeface="Arial Unicode MS" pitchFamily="34" charset="-128"/>
                      <a:cs typeface="Arial Unicode MS" pitchFamily="34" charset="-128"/>
                    </a:endParaRPr>
                  </a:p>
                </p:txBody>
              </p:sp>
            </p:grpSp>
          </p:grpSp>
        </p:grpSp>
        <p:grpSp>
          <p:nvGrpSpPr>
            <p:cNvPr id="73" name="Group 72"/>
            <p:cNvGrpSpPr/>
            <p:nvPr/>
          </p:nvGrpSpPr>
          <p:grpSpPr>
            <a:xfrm>
              <a:off x="247047" y="4142729"/>
              <a:ext cx="3962508" cy="768346"/>
              <a:chOff x="672992" y="3991322"/>
              <a:chExt cx="3962508" cy="768346"/>
            </a:xfrm>
          </p:grpSpPr>
          <p:sp>
            <p:nvSpPr>
              <p:cNvPr id="74" name="TextBox 73"/>
              <p:cNvSpPr txBox="1"/>
              <p:nvPr/>
            </p:nvSpPr>
            <p:spPr>
              <a:xfrm>
                <a:off x="672992" y="4243664"/>
                <a:ext cx="5842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Australia</a:t>
                </a:r>
                <a:endParaRPr lang="en-US" sz="700" kern="0" dirty="0" smtClean="0">
                  <a:solidFill>
                    <a:srgbClr val="666666"/>
                  </a:solidFill>
                  <a:ea typeface="Arial Unicode MS" pitchFamily="34" charset="-128"/>
                  <a:cs typeface="Arial Unicode MS" pitchFamily="34" charset="-128"/>
                </a:endParaRPr>
              </a:p>
            </p:txBody>
          </p:sp>
          <p:grpSp>
            <p:nvGrpSpPr>
              <p:cNvPr id="75" name="Group 74"/>
              <p:cNvGrpSpPr/>
              <p:nvPr/>
            </p:nvGrpSpPr>
            <p:grpSpPr>
              <a:xfrm>
                <a:off x="3600450" y="3991322"/>
                <a:ext cx="1035050" cy="768346"/>
                <a:chOff x="3600450" y="4083050"/>
                <a:chExt cx="1035050" cy="768346"/>
              </a:xfrm>
            </p:grpSpPr>
            <p:grpSp>
              <p:nvGrpSpPr>
                <p:cNvPr id="76" name="Group 75"/>
                <p:cNvGrpSpPr/>
                <p:nvPr/>
              </p:nvGrpSpPr>
              <p:grpSpPr>
                <a:xfrm>
                  <a:off x="3600450" y="4083050"/>
                  <a:ext cx="482600" cy="381000"/>
                  <a:chOff x="3600450" y="4083050"/>
                  <a:chExt cx="482600" cy="381000"/>
                </a:xfrm>
              </p:grpSpPr>
              <p:sp>
                <p:nvSpPr>
                  <p:cNvPr id="80" name="Rectangle 79"/>
                  <p:cNvSpPr/>
                  <p:nvPr/>
                </p:nvSpPr>
                <p:spPr bwMode="gray">
                  <a:xfrm>
                    <a:off x="3600450" y="4083050"/>
                    <a:ext cx="4572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1" name="TextBox 80"/>
                  <p:cNvSpPr txBox="1"/>
                  <p:nvPr/>
                </p:nvSpPr>
                <p:spPr>
                  <a:xfrm>
                    <a:off x="3606800" y="4181588"/>
                    <a:ext cx="476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-34M</a:t>
                    </a:r>
                    <a:endParaRPr lang="en-US" sz="700" kern="0" dirty="0" smtClean="0">
                      <a:solidFill>
                        <a:srgbClr val="666666"/>
                      </a:solidFill>
                      <a:ea typeface="Arial Unicode MS" pitchFamily="34" charset="-128"/>
                      <a:cs typeface="Arial Unicode MS" pitchFamily="34" charset="-128"/>
                    </a:endParaRPr>
                  </a:p>
                </p:txBody>
              </p:sp>
            </p:grpSp>
            <p:grpSp>
              <p:nvGrpSpPr>
                <p:cNvPr id="77" name="Group 76"/>
                <p:cNvGrpSpPr/>
                <p:nvPr/>
              </p:nvGrpSpPr>
              <p:grpSpPr>
                <a:xfrm>
                  <a:off x="4057650" y="4457696"/>
                  <a:ext cx="577850" cy="393700"/>
                  <a:chOff x="4057650" y="4521200"/>
                  <a:chExt cx="577850" cy="393700"/>
                </a:xfrm>
              </p:grpSpPr>
              <p:sp>
                <p:nvSpPr>
                  <p:cNvPr id="78" name="Rectangle 77"/>
                  <p:cNvSpPr/>
                  <p:nvPr/>
                </p:nvSpPr>
                <p:spPr bwMode="gray">
                  <a:xfrm>
                    <a:off x="4057650" y="4521200"/>
                    <a:ext cx="57150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9" name="TextBox 78"/>
                  <p:cNvSpPr txBox="1"/>
                  <p:nvPr/>
                </p:nvSpPr>
                <p:spPr>
                  <a:xfrm>
                    <a:off x="4076700" y="4626088"/>
                    <a:ext cx="5588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42M</a:t>
                    </a:r>
                    <a:endParaRPr lang="en-US" sz="700" kern="0" dirty="0" smtClean="0">
                      <a:solidFill>
                        <a:srgbClr val="666666"/>
                      </a:solidFill>
                      <a:ea typeface="Arial Unicode MS" pitchFamily="34" charset="-128"/>
                      <a:cs typeface="Arial Unicode MS" pitchFamily="34" charset="-128"/>
                    </a:endParaRPr>
                  </a:p>
                </p:txBody>
              </p:sp>
            </p:grpSp>
          </p:grpSp>
        </p:grpSp>
        <p:grpSp>
          <p:nvGrpSpPr>
            <p:cNvPr id="106" name="Group 105"/>
            <p:cNvGrpSpPr/>
            <p:nvPr/>
          </p:nvGrpSpPr>
          <p:grpSpPr>
            <a:xfrm>
              <a:off x="247047" y="3008907"/>
              <a:ext cx="6058008" cy="777520"/>
              <a:chOff x="672992" y="2857500"/>
              <a:chExt cx="6058008" cy="777520"/>
            </a:xfrm>
          </p:grpSpPr>
          <p:grpSp>
            <p:nvGrpSpPr>
              <p:cNvPr id="107" name="Group 106"/>
              <p:cNvGrpSpPr/>
              <p:nvPr/>
            </p:nvGrpSpPr>
            <p:grpSpPr>
              <a:xfrm>
                <a:off x="1670050" y="2857500"/>
                <a:ext cx="5060950" cy="777520"/>
                <a:chOff x="1670050" y="2857500"/>
                <a:chExt cx="5060950" cy="777520"/>
              </a:xfrm>
            </p:grpSpPr>
            <p:grpSp>
              <p:nvGrpSpPr>
                <p:cNvPr id="109" name="Group 108"/>
                <p:cNvGrpSpPr/>
                <p:nvPr/>
              </p:nvGrpSpPr>
              <p:grpSpPr>
                <a:xfrm>
                  <a:off x="1670050" y="2857500"/>
                  <a:ext cx="2387600" cy="381000"/>
                  <a:chOff x="1670050" y="2857500"/>
                  <a:chExt cx="2387600" cy="381000"/>
                </a:xfrm>
              </p:grpSpPr>
              <p:sp>
                <p:nvSpPr>
                  <p:cNvPr id="113" name="Rectangle 112"/>
                  <p:cNvSpPr/>
                  <p:nvPr/>
                </p:nvSpPr>
                <p:spPr bwMode="gray">
                  <a:xfrm>
                    <a:off x="1670050" y="2857500"/>
                    <a:ext cx="2387600" cy="3810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4" name="TextBox 113"/>
                  <p:cNvSpPr txBox="1"/>
                  <p:nvPr/>
                </p:nvSpPr>
                <p:spPr>
                  <a:xfrm>
                    <a:off x="1676400" y="2962388"/>
                    <a:ext cx="23812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-172M</a:t>
                    </a:r>
                    <a:endParaRPr lang="en-US" sz="700" kern="0" dirty="0" smtClean="0">
                      <a:solidFill>
                        <a:srgbClr val="666666"/>
                      </a:solidFill>
                      <a:ea typeface="Arial Unicode MS" pitchFamily="34" charset="-128"/>
                      <a:cs typeface="Arial Unicode MS" pitchFamily="34" charset="-128"/>
                    </a:endParaRPr>
                  </a:p>
                </p:txBody>
              </p:sp>
            </p:grpSp>
            <p:grpSp>
              <p:nvGrpSpPr>
                <p:cNvPr id="110" name="Group 109"/>
                <p:cNvGrpSpPr/>
                <p:nvPr/>
              </p:nvGrpSpPr>
              <p:grpSpPr>
                <a:xfrm>
                  <a:off x="4057650" y="3241320"/>
                  <a:ext cx="2673350" cy="393700"/>
                  <a:chOff x="4057650" y="3241320"/>
                  <a:chExt cx="2673350" cy="393700"/>
                </a:xfrm>
              </p:grpSpPr>
              <p:sp>
                <p:nvSpPr>
                  <p:cNvPr id="111" name="Rectangle 110"/>
                  <p:cNvSpPr/>
                  <p:nvPr/>
                </p:nvSpPr>
                <p:spPr bwMode="gray">
                  <a:xfrm>
                    <a:off x="4057650" y="3241320"/>
                    <a:ext cx="2667000" cy="3937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2" name="TextBox 111"/>
                  <p:cNvSpPr txBox="1"/>
                  <p:nvPr/>
                </p:nvSpPr>
                <p:spPr>
                  <a:xfrm>
                    <a:off x="4070350" y="3358908"/>
                    <a:ext cx="26606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a:t>
                    </a:r>
                    <a:r>
                      <a:rPr lang="en-US" sz="700" kern="0" dirty="0" smtClean="0">
                        <a:solidFill>
                          <a:srgbClr val="666666"/>
                        </a:solidFill>
                        <a:ea typeface="Arial Unicode MS" pitchFamily="34" charset="-128"/>
                        <a:cs typeface="Arial"/>
                      </a:rPr>
                      <a:t>93M</a:t>
                    </a:r>
                    <a:endParaRPr lang="en-US" sz="700" kern="0" dirty="0" smtClean="0">
                      <a:solidFill>
                        <a:srgbClr val="666666"/>
                      </a:solidFill>
                      <a:ea typeface="Arial Unicode MS" pitchFamily="34" charset="-128"/>
                      <a:cs typeface="Arial Unicode MS" pitchFamily="34" charset="-128"/>
                    </a:endParaRPr>
                  </a:p>
                </p:txBody>
              </p:sp>
            </p:grpSp>
          </p:grpSp>
          <p:sp>
            <p:nvSpPr>
              <p:cNvPr id="108" name="TextBox 107"/>
              <p:cNvSpPr txBox="1"/>
              <p:nvPr/>
            </p:nvSpPr>
            <p:spPr>
              <a:xfrm>
                <a:off x="672992" y="2960948"/>
                <a:ext cx="584200" cy="178510"/>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Europe</a:t>
                </a:r>
                <a:endParaRPr lang="en-US" sz="700" kern="0" dirty="0" smtClean="0">
                  <a:solidFill>
                    <a:srgbClr val="666666"/>
                  </a:solidFill>
                  <a:ea typeface="Arial Unicode MS" pitchFamily="34" charset="-128"/>
                  <a:cs typeface="Arial Unicode MS" pitchFamily="34" charset="-128"/>
                </a:endParaRPr>
              </a:p>
            </p:txBody>
          </p:sp>
        </p:grpSp>
      </p:grpSp>
      <p:grpSp>
        <p:nvGrpSpPr>
          <p:cNvPr id="39" name="Group 38"/>
          <p:cNvGrpSpPr/>
          <p:nvPr/>
        </p:nvGrpSpPr>
        <p:grpSpPr>
          <a:xfrm>
            <a:off x="6471119" y="3009681"/>
            <a:ext cx="2426491" cy="434200"/>
            <a:chOff x="6174903" y="2250970"/>
            <a:chExt cx="2170005" cy="388304"/>
          </a:xfrm>
        </p:grpSpPr>
        <p:pic>
          <p:nvPicPr>
            <p:cNvPr id="40" name="Picture 39"/>
            <p:cNvPicPr>
              <a:picLocks noChangeAspect="1"/>
            </p:cNvPicPr>
            <p:nvPr/>
          </p:nvPicPr>
          <p:blipFill>
            <a:blip r:embed="rId2"/>
            <a:stretch>
              <a:fillRect/>
            </a:stretch>
          </p:blipFill>
          <p:spPr>
            <a:xfrm>
              <a:off x="6174903" y="2258274"/>
              <a:ext cx="381000" cy="381000"/>
            </a:xfrm>
            <a:prstGeom prst="rect">
              <a:avLst/>
            </a:prstGeom>
          </p:spPr>
        </p:pic>
        <p:pic>
          <p:nvPicPr>
            <p:cNvPr id="41" name="Picture 40"/>
            <p:cNvPicPr>
              <a:picLocks noChangeAspect="1"/>
            </p:cNvPicPr>
            <p:nvPr/>
          </p:nvPicPr>
          <p:blipFill>
            <a:blip r:embed="rId3"/>
            <a:stretch>
              <a:fillRect/>
            </a:stretch>
          </p:blipFill>
          <p:spPr>
            <a:xfrm>
              <a:off x="6598883" y="2254696"/>
              <a:ext cx="381000" cy="381000"/>
            </a:xfrm>
            <a:prstGeom prst="rect">
              <a:avLst/>
            </a:prstGeom>
          </p:spPr>
        </p:pic>
        <p:pic>
          <p:nvPicPr>
            <p:cNvPr id="42" name="Picture 41"/>
            <p:cNvPicPr>
              <a:picLocks noChangeAspect="1"/>
            </p:cNvPicPr>
            <p:nvPr/>
          </p:nvPicPr>
          <p:blipFill>
            <a:blip r:embed="rId4"/>
            <a:stretch>
              <a:fillRect/>
            </a:stretch>
          </p:blipFill>
          <p:spPr>
            <a:xfrm>
              <a:off x="6951836" y="2253380"/>
              <a:ext cx="381000" cy="381000"/>
            </a:xfrm>
            <a:prstGeom prst="rect">
              <a:avLst/>
            </a:prstGeom>
          </p:spPr>
        </p:pic>
        <p:pic>
          <p:nvPicPr>
            <p:cNvPr id="43" name="Picture 42"/>
            <p:cNvPicPr>
              <a:picLocks noChangeAspect="1"/>
            </p:cNvPicPr>
            <p:nvPr/>
          </p:nvPicPr>
          <p:blipFill>
            <a:blip r:embed="rId5"/>
            <a:stretch>
              <a:fillRect/>
            </a:stretch>
          </p:blipFill>
          <p:spPr>
            <a:xfrm>
              <a:off x="7291828" y="2255818"/>
              <a:ext cx="381000" cy="381000"/>
            </a:xfrm>
            <a:prstGeom prst="rect">
              <a:avLst/>
            </a:prstGeom>
          </p:spPr>
        </p:pic>
        <p:pic>
          <p:nvPicPr>
            <p:cNvPr id="44" name="Picture 43"/>
            <p:cNvPicPr>
              <a:picLocks noChangeAspect="1"/>
            </p:cNvPicPr>
            <p:nvPr/>
          </p:nvPicPr>
          <p:blipFill>
            <a:blip r:embed="rId6"/>
            <a:stretch>
              <a:fillRect/>
            </a:stretch>
          </p:blipFill>
          <p:spPr>
            <a:xfrm>
              <a:off x="7639672" y="2250970"/>
              <a:ext cx="381000" cy="381000"/>
            </a:xfrm>
            <a:prstGeom prst="rect">
              <a:avLst/>
            </a:prstGeom>
          </p:spPr>
        </p:pic>
        <p:pic>
          <p:nvPicPr>
            <p:cNvPr id="45" name="Picture 44"/>
            <p:cNvPicPr>
              <a:picLocks noChangeAspect="1"/>
            </p:cNvPicPr>
            <p:nvPr/>
          </p:nvPicPr>
          <p:blipFill>
            <a:blip r:embed="rId7"/>
            <a:stretch>
              <a:fillRect/>
            </a:stretch>
          </p:blipFill>
          <p:spPr>
            <a:xfrm>
              <a:off x="7963908" y="2251120"/>
              <a:ext cx="381000" cy="381000"/>
            </a:xfrm>
            <a:prstGeom prst="rect">
              <a:avLst/>
            </a:prstGeom>
          </p:spPr>
        </p:pic>
      </p:grpSp>
      <p:grpSp>
        <p:nvGrpSpPr>
          <p:cNvPr id="6" name="Group 5"/>
          <p:cNvGrpSpPr/>
          <p:nvPr/>
        </p:nvGrpSpPr>
        <p:grpSpPr>
          <a:xfrm>
            <a:off x="230400" y="3003810"/>
            <a:ext cx="8668800" cy="528436"/>
            <a:chOff x="230400" y="2312073"/>
            <a:chExt cx="8668800" cy="528436"/>
          </a:xfrm>
        </p:grpSpPr>
        <p:cxnSp>
          <p:nvCxnSpPr>
            <p:cNvPr id="183" name="Straight Connector 182"/>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914058"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Cash Flow by Location    </a:t>
              </a:r>
              <a:r>
                <a:rPr lang="en-US" sz="800" dirty="0" smtClean="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smtClean="0">
                <a:solidFill>
                  <a:srgbClr val="666666"/>
                </a:solidFill>
                <a:ea typeface="Arial Unicode MS" pitchFamily="34" charset="-128"/>
                <a:cs typeface="Arial Unicode MS" pitchFamily="34" charset="-128"/>
              </a:endParaRPr>
            </a:p>
          </p:txBody>
        </p:sp>
      </p:grpSp>
      <p:grpSp>
        <p:nvGrpSpPr>
          <p:cNvPr id="18" name="Group 17"/>
          <p:cNvGrpSpPr/>
          <p:nvPr/>
        </p:nvGrpSpPr>
        <p:grpSpPr>
          <a:xfrm>
            <a:off x="3030457" y="1601854"/>
            <a:ext cx="1332000" cy="1264130"/>
            <a:chOff x="3030457" y="1592263"/>
            <a:chExt cx="1332000" cy="1264130"/>
          </a:xfrm>
        </p:grpSpPr>
        <p:sp>
          <p:nvSpPr>
            <p:cNvPr id="306" name="Rounded Rectangle 305"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307" name="TextBox 306"/>
            <p:cNvSpPr txBox="1"/>
            <p:nvPr/>
          </p:nvSpPr>
          <p:spPr>
            <a:xfrm>
              <a:off x="3030457" y="1592263"/>
              <a:ext cx="1332000" cy="78058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smtClean="0">
                  <a:solidFill>
                    <a:srgbClr val="333333"/>
                  </a:solidFill>
                  <a:ea typeface="Arial Unicode MS" pitchFamily="34" charset="-128"/>
                  <a:cs typeface="Arial Unicode MS" pitchFamily="34" charset="-128"/>
                </a:rPr>
                <a:t>This is the Headline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This is the </a:t>
              </a:r>
              <a:r>
                <a:rPr lang="en-US" sz="900" kern="0" dirty="0" err="1">
                  <a:solidFill>
                    <a:srgbClr val="666666"/>
                  </a:solidFill>
                  <a:ea typeface="Arial Unicode MS" pitchFamily="34" charset="-128"/>
                  <a:cs typeface="Arial Unicode MS" pitchFamily="34" charset="-128"/>
                </a:rPr>
                <a:t>Subheadline</a:t>
              </a:r>
              <a:endParaRPr lang="en-US" sz="900" kern="0" dirty="0">
                <a:solidFill>
                  <a:srgbClr val="666666"/>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grpSp>
          <p:nvGrpSpPr>
            <p:cNvPr id="360" name="Group 359"/>
            <p:cNvGrpSpPr/>
            <p:nvPr/>
          </p:nvGrpSpPr>
          <p:grpSpPr>
            <a:xfrm>
              <a:off x="3030459" y="2087495"/>
              <a:ext cx="1327247" cy="671503"/>
              <a:chOff x="5569983" y="3137984"/>
              <a:chExt cx="1627000" cy="814877"/>
            </a:xfrm>
          </p:grpSpPr>
          <p:sp>
            <p:nvSpPr>
              <p:cNvPr id="361" name="TextBox 360"/>
              <p:cNvSpPr txBox="1"/>
              <p:nvPr/>
            </p:nvSpPr>
            <p:spPr>
              <a:xfrm>
                <a:off x="5569983" y="3655569"/>
                <a:ext cx="571584" cy="168070"/>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June 1</a:t>
                </a:r>
              </a:p>
            </p:txBody>
          </p:sp>
          <p:sp>
            <p:nvSpPr>
              <p:cNvPr id="362" name="TextBox 361"/>
              <p:cNvSpPr txBox="1"/>
              <p:nvPr/>
            </p:nvSpPr>
            <p:spPr>
              <a:xfrm>
                <a:off x="5569984" y="3137984"/>
                <a:ext cx="636661" cy="168072"/>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smtClean="0">
                    <a:solidFill>
                      <a:srgbClr val="007833"/>
                    </a:solidFill>
                    <a:ea typeface="Arial Unicode MS" pitchFamily="34" charset="-128"/>
                    <a:cs typeface="Arial Unicode MS" pitchFamily="34" charset="-128"/>
                  </a:rPr>
                  <a:t>0 M</a:t>
                </a:r>
              </a:p>
            </p:txBody>
          </p:sp>
          <p:sp>
            <p:nvSpPr>
              <p:cNvPr id="363" name="TextBox 362"/>
              <p:cNvSpPr txBox="1"/>
              <p:nvPr/>
            </p:nvSpPr>
            <p:spPr>
              <a:xfrm>
                <a:off x="6749695" y="3137986"/>
                <a:ext cx="443041" cy="168072"/>
              </a:xfrm>
              <a:prstGeom prst="rect">
                <a:avLst/>
              </a:prstGeom>
              <a:noFill/>
            </p:spPr>
            <p:txBody>
              <a:bodyPr wrap="square" lIns="0" tIns="0" rIns="72000" bIns="0" rtlCol="0">
                <a:spAutoFit/>
              </a:bodyPr>
              <a:lstStyle/>
              <a:p>
                <a:pPr algn="r" fontAlgn="base">
                  <a:spcBef>
                    <a:spcPct val="50000"/>
                  </a:spcBef>
                  <a:spcAft>
                    <a:spcPct val="0"/>
                  </a:spcAft>
                  <a:buClr>
                    <a:srgbClr val="F0AB00"/>
                  </a:buClr>
                  <a:buSzPct val="80000"/>
                </a:pPr>
                <a:r>
                  <a:rPr lang="en-US" sz="900" kern="0" dirty="0" smtClean="0">
                    <a:solidFill>
                      <a:srgbClr val="D32030"/>
                    </a:solidFill>
                    <a:ea typeface="Arial Unicode MS" pitchFamily="34" charset="-128"/>
                    <a:cs typeface="Arial Unicode MS" pitchFamily="34" charset="-128"/>
                  </a:rPr>
                  <a:t>80 M</a:t>
                </a:r>
              </a:p>
            </p:txBody>
          </p:sp>
          <p:sp>
            <p:nvSpPr>
              <p:cNvPr id="364" name="TextBox 363"/>
              <p:cNvSpPr txBox="1"/>
              <p:nvPr/>
            </p:nvSpPr>
            <p:spPr>
              <a:xfrm>
                <a:off x="6595639" y="3654068"/>
                <a:ext cx="601344" cy="298793"/>
              </a:xfrm>
              <a:prstGeom prst="rect">
                <a:avLst/>
              </a:prstGeom>
              <a:noFill/>
            </p:spPr>
            <p:txBody>
              <a:bodyPr wrap="square" lIns="0" tIns="0" rIns="72000" bIns="0" rtlCol="0">
                <a:spAutoFit/>
              </a:bodyPr>
              <a:lstStyle/>
              <a:p>
                <a:pPr algn="r" fontAlgn="base">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smtClean="0">
                  <a:solidFill>
                    <a:srgbClr val="666666"/>
                  </a:solidFill>
                  <a:ea typeface="Arial Unicode MS" pitchFamily="34" charset="-128"/>
                  <a:cs typeface="Arial Unicode MS" pitchFamily="34" charset="-128"/>
                </a:endParaRPr>
              </a:p>
            </p:txBody>
          </p:sp>
          <p:grpSp>
            <p:nvGrpSpPr>
              <p:cNvPr id="365" name="Group 364"/>
              <p:cNvGrpSpPr/>
              <p:nvPr/>
            </p:nvGrpSpPr>
            <p:grpSpPr>
              <a:xfrm>
                <a:off x="5640537" y="3297551"/>
                <a:ext cx="1476420" cy="350927"/>
                <a:chOff x="5640537" y="3297551"/>
                <a:chExt cx="1476420" cy="350927"/>
              </a:xfrm>
            </p:grpSpPr>
            <p:sp>
              <p:nvSpPr>
                <p:cNvPr id="366" name="Rectangle 365"/>
                <p:cNvSpPr/>
                <p:nvPr/>
              </p:nvSpPr>
              <p:spPr bwMode="gray">
                <a:xfrm>
                  <a:off x="5640537" y="3297551"/>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67" name="Freeform 366"/>
                <p:cNvSpPr/>
                <p:nvPr/>
              </p:nvSpPr>
              <p:spPr bwMode="gray">
                <a:xfrm>
                  <a:off x="5648325" y="3307573"/>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68" name="Freeform 367"/>
                <p:cNvSpPr/>
                <p:nvPr/>
              </p:nvSpPr>
              <p:spPr bwMode="gray">
                <a:xfrm>
                  <a:off x="5645944" y="3317099"/>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69" name="Straight Connector 368"/>
                <p:cNvCxnSpPr/>
                <p:nvPr/>
              </p:nvCxnSpPr>
              <p:spPr>
                <a:xfrm flipV="1">
                  <a:off x="5651304" y="3598085"/>
                  <a:ext cx="388145"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6036469" y="3586173"/>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6827044" y="3429429"/>
                  <a:ext cx="284284"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a:stCxn id="368" idx="0"/>
                </p:cNvCxnSpPr>
                <p:nvPr/>
              </p:nvCxnSpPr>
              <p:spPr>
                <a:xfrm flipV="1">
                  <a:off x="5645944" y="3548910"/>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6144649" y="3521907"/>
                  <a:ext cx="475603" cy="2699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V="1">
                  <a:off x="6620252" y="3313439"/>
                  <a:ext cx="492542" cy="20480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6141567" y="3521907"/>
                  <a:ext cx="475603" cy="26999"/>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flipV="1">
                  <a:off x="6617170" y="3317099"/>
                  <a:ext cx="492542" cy="204809"/>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V="1">
                  <a:off x="5650723" y="3548923"/>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358" name="TextBox 357"/>
            <p:cNvSpPr txBox="1"/>
            <p:nvPr/>
          </p:nvSpPr>
          <p:spPr>
            <a:xfrm>
              <a:off x="3030458" y="2641555"/>
              <a:ext cx="1327245" cy="214838"/>
            </a:xfrm>
            <a:prstGeom prst="rect">
              <a:avLst/>
            </a:prstGeom>
            <a:noFill/>
          </p:spPr>
          <p:txBody>
            <a:bodyPr wrap="square" lIns="72000" tIns="396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a:t>
              </a:r>
            </a:p>
          </p:txBody>
        </p:sp>
      </p:grpSp>
      <p:cxnSp>
        <p:nvCxnSpPr>
          <p:cNvPr id="309" name="Straight Connector 308"/>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81" name="Group 380"/>
          <p:cNvGrpSpPr/>
          <p:nvPr/>
        </p:nvGrpSpPr>
        <p:grpSpPr>
          <a:xfrm>
            <a:off x="1623611" y="1603146"/>
            <a:ext cx="1323786" cy="1260406"/>
            <a:chOff x="1623611" y="1603146"/>
            <a:chExt cx="1323786" cy="1260406"/>
          </a:xfrm>
        </p:grpSpPr>
        <p:grpSp>
          <p:nvGrpSpPr>
            <p:cNvPr id="382" name="Group 381"/>
            <p:cNvGrpSpPr/>
            <p:nvPr/>
          </p:nvGrpSpPr>
          <p:grpSpPr>
            <a:xfrm>
              <a:off x="1623611" y="1603146"/>
              <a:ext cx="1323786" cy="1260406"/>
              <a:chOff x="6612399" y="1706157"/>
              <a:chExt cx="1323786" cy="1260406"/>
            </a:xfrm>
          </p:grpSpPr>
          <p:sp>
            <p:nvSpPr>
              <p:cNvPr id="396" name="Rounded Rectangle 3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397" name="TextBox 3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smtClean="0">
                    <a:solidFill>
                      <a:srgbClr val="333333"/>
                    </a:solidFill>
                    <a:ea typeface="Arial Unicode MS" pitchFamily="34" charset="-128"/>
                    <a:cs typeface="Arial Unicode MS" pitchFamily="34" charset="-128"/>
                  </a:rPr>
                  <a:t>Culmulative</a:t>
                </a:r>
                <a:r>
                  <a:rPr lang="en-US" sz="1050" kern="0" dirty="0" smtClean="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grpSp>
        <p:sp>
          <p:nvSpPr>
            <p:cNvPr id="383" name="TextBox 3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Actual and Target</a:t>
              </a:r>
            </a:p>
          </p:txBody>
        </p:sp>
        <p:grpSp>
          <p:nvGrpSpPr>
            <p:cNvPr id="384" name="Group 383"/>
            <p:cNvGrpSpPr/>
            <p:nvPr/>
          </p:nvGrpSpPr>
          <p:grpSpPr>
            <a:xfrm>
              <a:off x="1667657" y="2049005"/>
              <a:ext cx="1233294" cy="652803"/>
              <a:chOff x="7388368" y="3090960"/>
              <a:chExt cx="1521208" cy="792192"/>
            </a:xfrm>
          </p:grpSpPr>
          <p:sp>
            <p:nvSpPr>
              <p:cNvPr id="385" name="Rectangle 3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86" name="Rectangle 3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87" name="Rectangle 3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88" name="Rectangle 3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89" name="TextBox 3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D32030"/>
                    </a:solidFill>
                    <a:ea typeface="Arial Unicode MS" pitchFamily="34" charset="-128"/>
                    <a:cs typeface="Arial Unicode MS" pitchFamily="34" charset="-128"/>
                  </a:rPr>
                  <a:t>125</a:t>
                </a:r>
              </a:p>
            </p:txBody>
          </p:sp>
          <p:sp>
            <p:nvSpPr>
              <p:cNvPr id="390" name="TextBox 3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454545"/>
                    </a:solidFill>
                    <a:ea typeface="Arial Unicode MS" pitchFamily="34" charset="-128"/>
                    <a:cs typeface="Arial Unicode MS" pitchFamily="34" charset="-128"/>
                  </a:rPr>
                  <a:t>75</a:t>
                </a:r>
              </a:p>
            </p:txBody>
          </p:sp>
          <p:sp>
            <p:nvSpPr>
              <p:cNvPr id="391" name="Rectangle 3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92" name="Rectangle 3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93" name="Diamond 3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94" name="Diamond 3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95" name="Rectangle 3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cxnSp>
        <p:nvCxnSpPr>
          <p:cNvPr id="399" name="Straight Connector 398"/>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400" name="Group 399"/>
          <p:cNvGrpSpPr/>
          <p:nvPr/>
        </p:nvGrpSpPr>
        <p:grpSpPr>
          <a:xfrm>
            <a:off x="211565" y="1600529"/>
            <a:ext cx="1334528" cy="1272212"/>
            <a:chOff x="6607751" y="3059546"/>
            <a:chExt cx="1334528" cy="1272212"/>
          </a:xfrm>
        </p:grpSpPr>
        <p:grpSp>
          <p:nvGrpSpPr>
            <p:cNvPr id="401" name="Group 400"/>
            <p:cNvGrpSpPr/>
            <p:nvPr/>
          </p:nvGrpSpPr>
          <p:grpSpPr>
            <a:xfrm>
              <a:off x="6607751" y="3059546"/>
              <a:ext cx="1334528" cy="1265141"/>
              <a:chOff x="6605180" y="1701422"/>
              <a:chExt cx="1334528" cy="1265141"/>
            </a:xfrm>
          </p:grpSpPr>
          <p:sp>
            <p:nvSpPr>
              <p:cNvPr id="404" name="Rounded Rectangle 403"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405" name="TextBox 404"/>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smtClean="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sp>
            <p:nvSpPr>
              <p:cNvPr id="407" name="TextBox 406"/>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smtClean="0">
                  <a:solidFill>
                    <a:srgbClr val="808080"/>
                  </a:solidFill>
                  <a:ea typeface="Arial Unicode MS" pitchFamily="34" charset="-128"/>
                  <a:cs typeface="Arial"/>
                </a:endParaRPr>
              </a:p>
            </p:txBody>
          </p:sp>
        </p:grpSp>
        <p:sp>
          <p:nvSpPr>
            <p:cNvPr id="402" name="TextBox 401"/>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smtClean="0">
                  <a:solidFill>
                    <a:srgbClr val="67B25C"/>
                  </a:solidFill>
                  <a:ea typeface="Arial Unicode MS" pitchFamily="34" charset="-128"/>
                  <a:cs typeface="Arial"/>
                </a:rPr>
                <a:t>348.2</a:t>
              </a:r>
              <a:r>
                <a:rPr lang="en-US" sz="1050" kern="0" dirty="0" smtClean="0">
                  <a:solidFill>
                    <a:srgbClr val="67B25C"/>
                  </a:solidFill>
                  <a:ea typeface="Arial Unicode MS" pitchFamily="34" charset="-128"/>
                  <a:cs typeface="Arial"/>
                </a:rPr>
                <a:t> M  </a:t>
              </a:r>
            </a:p>
          </p:txBody>
        </p:sp>
        <p:sp>
          <p:nvSpPr>
            <p:cNvPr id="403" name="TextBox 402"/>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 Actual</a:t>
              </a:r>
            </a:p>
          </p:txBody>
        </p:sp>
      </p:grpSp>
      <p:grpSp>
        <p:nvGrpSpPr>
          <p:cNvPr id="7" name="Group 6"/>
          <p:cNvGrpSpPr/>
          <p:nvPr/>
        </p:nvGrpSpPr>
        <p:grpSpPr>
          <a:xfrm>
            <a:off x="10045" y="948096"/>
            <a:ext cx="9128480" cy="545042"/>
            <a:chOff x="160952" y="948096"/>
            <a:chExt cx="8975067" cy="545042"/>
          </a:xfrm>
        </p:grpSpPr>
        <p:sp>
          <p:nvSpPr>
            <p:cNvPr id="186" name="TextBox 185"/>
            <p:cNvSpPr txBox="1"/>
            <p:nvPr/>
          </p:nvSpPr>
          <p:spPr>
            <a:xfrm>
              <a:off x="7987641" y="963690"/>
              <a:ext cx="11483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smtClean="0">
                  <a:solidFill>
                    <a:srgbClr val="444444"/>
                  </a:solidFill>
                  <a:latin typeface="Arial "/>
                  <a:ea typeface="Open Sans Condensed" pitchFamily="34" charset="0"/>
                  <a:cs typeface="Arial" pitchFamily="34" charset="0"/>
                </a:rPr>
                <a:t>18,385 M</a:t>
              </a:r>
              <a:endParaRPr lang="en-US" sz="1600" dirty="0">
                <a:solidFill>
                  <a:srgbClr val="444444"/>
                </a:solidFill>
                <a:latin typeface="Arial "/>
                <a:ea typeface="Open Sans Condensed" pitchFamily="34" charset="0"/>
                <a:cs typeface="Arial" pitchFamily="34" charset="0"/>
              </a:endParaRPr>
            </a:p>
          </p:txBody>
        </p:sp>
        <p:sp>
          <p:nvSpPr>
            <p:cNvPr id="187" name="TextBox 186"/>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smtClean="0">
                  <a:solidFill>
                    <a:srgbClr val="333333"/>
                  </a:solidFill>
                  <a:ea typeface="Arial Unicode MS" pitchFamily="34" charset="-128"/>
                  <a:cs typeface="Arial Unicode MS" pitchFamily="34" charset="-128"/>
                </a:rPr>
                <a:t>Forecast in 7 Days (USD) </a:t>
              </a:r>
            </a:p>
          </p:txBody>
        </p:sp>
        <p:sp>
          <p:nvSpPr>
            <p:cNvPr id="299" name="TextBox 298"/>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err="1" smtClean="0">
                  <a:solidFill>
                    <a:srgbClr val="666666"/>
                  </a:solidFill>
                  <a:ea typeface="Arial Unicode MS" pitchFamily="34" charset="-128"/>
                  <a:cs typeface="Arial Unicode MS" pitchFamily="34" charset="-128"/>
                </a:rPr>
                <a:t>Subheader</a:t>
              </a:r>
              <a:endParaRPr lang="en-US" sz="1050" kern="0" dirty="0" smtClean="0">
                <a:solidFill>
                  <a:srgbClr val="666666"/>
                </a:solidFill>
                <a:ea typeface="Arial Unicode MS" pitchFamily="34" charset="-128"/>
                <a:cs typeface="Arial Unicode MS" pitchFamily="34" charset="-128"/>
              </a:endParaRPr>
            </a:p>
          </p:txBody>
        </p:sp>
        <p:sp>
          <p:nvSpPr>
            <p:cNvPr id="325" name="TextBox 324"/>
            <p:cNvSpPr txBox="1"/>
            <p:nvPr/>
          </p:nvSpPr>
          <p:spPr>
            <a:xfrm>
              <a:off x="8524556" y="1137454"/>
              <a:ext cx="611462" cy="230832"/>
            </a:xfrm>
            <a:prstGeom prst="rect">
              <a:avLst/>
            </a:prstGeom>
            <a:noFill/>
          </p:spPr>
          <p:txBody>
            <a:bodyPr wrap="square" rIns="234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a:t>
              </a:r>
            </a:p>
          </p:txBody>
        </p:sp>
      </p:grpSp>
      <p:grpSp>
        <p:nvGrpSpPr>
          <p:cNvPr id="8" name="Group 7"/>
          <p:cNvGrpSpPr/>
          <p:nvPr/>
        </p:nvGrpSpPr>
        <p:grpSpPr>
          <a:xfrm>
            <a:off x="-19900" y="502915"/>
            <a:ext cx="9131502" cy="221794"/>
            <a:chOff x="-19900" y="502915"/>
            <a:chExt cx="9131502" cy="221794"/>
          </a:xfrm>
        </p:grpSpPr>
        <p:sp>
          <p:nvSpPr>
            <p:cNvPr id="118" name="TextBox 117"/>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smtClean="0">
                  <a:solidFill>
                    <a:srgbClr val="666666"/>
                  </a:solidFill>
                  <a:latin typeface="SAP-icons" pitchFamily="2" charset="0"/>
                </a:rPr>
                <a:t> </a:t>
              </a:r>
              <a:endParaRPr lang="en-US" sz="1400" dirty="0">
                <a:solidFill>
                  <a:srgbClr val="666666"/>
                </a:solidFill>
                <a:latin typeface="SAP-icons" pitchFamily="2" charset="0"/>
              </a:endParaRPr>
            </a:p>
          </p:txBody>
        </p:sp>
        <p:sp>
          <p:nvSpPr>
            <p:cNvPr id="119" name="TextBox 118"/>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Liquidity Forecast</a:t>
              </a:r>
              <a:endParaRPr lang="en-US" sz="1000" dirty="0">
                <a:solidFill>
                  <a:srgbClr val="666666"/>
                </a:solidFill>
                <a:latin typeface="Arial" pitchFamily="34" charset="0"/>
                <a:ea typeface="Open Sans" pitchFamily="34" charset="0"/>
                <a:cs typeface="Arial" pitchFamily="34" charset="0"/>
              </a:endParaRPr>
            </a:p>
          </p:txBody>
        </p:sp>
      </p:grpSp>
      <p:grpSp>
        <p:nvGrpSpPr>
          <p:cNvPr id="175" name="Group 174"/>
          <p:cNvGrpSpPr/>
          <p:nvPr/>
        </p:nvGrpSpPr>
        <p:grpSpPr>
          <a:xfrm>
            <a:off x="-7951" y="6448722"/>
            <a:ext cx="9168732" cy="447374"/>
            <a:chOff x="0" y="6448722"/>
            <a:chExt cx="9168732" cy="447374"/>
          </a:xfrm>
        </p:grpSpPr>
        <p:sp>
          <p:nvSpPr>
            <p:cNvPr id="176" name="Rectangle 175"/>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0" name="TextBox 179"/>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81" name="TextBox 180"/>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chemeClr val="bg1"/>
                  </a:solidFill>
                  <a:latin typeface="Arial" pitchFamily="34" charset="0"/>
                  <a:ea typeface="Open Sans" pitchFamily="34" charset="0"/>
                  <a:cs typeface="Arial" pitchFamily="34" charset="0"/>
                </a:rPr>
                <a:t>Open in</a:t>
              </a:r>
              <a:endParaRPr lang="en-US" sz="1000" dirty="0">
                <a:solidFill>
                  <a:schemeClr val="bg1"/>
                </a:solidFill>
                <a:latin typeface="Arial" pitchFamily="34" charset="0"/>
                <a:ea typeface="Open Sans" pitchFamily="34" charset="0"/>
                <a:cs typeface="Arial" pitchFamily="34" charset="0"/>
              </a:endParaRPr>
            </a:p>
          </p:txBody>
        </p:sp>
      </p:grpSp>
      <p:grpSp>
        <p:nvGrpSpPr>
          <p:cNvPr id="148" name="Group 147"/>
          <p:cNvGrpSpPr/>
          <p:nvPr/>
        </p:nvGrpSpPr>
        <p:grpSpPr>
          <a:xfrm>
            <a:off x="-5474" y="0"/>
            <a:ext cx="9149474" cy="423865"/>
            <a:chOff x="-5474" y="0"/>
            <a:chExt cx="9149474" cy="423865"/>
          </a:xfrm>
        </p:grpSpPr>
        <p:sp>
          <p:nvSpPr>
            <p:cNvPr id="149" name="Rectangle 148"/>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51"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2" name="TextBox 151"/>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cxnSp>
          <p:nvCxnSpPr>
            <p:cNvPr id="153" name="Straight Connector 152"/>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5" name="Rectangle 154"/>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7" name="TextBox 156"/>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158" name="Straight Connector 157"/>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82716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93" name="Rectangle 92"/>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10" name="Rectangle 109"/>
          <p:cNvSpPr/>
          <p:nvPr/>
        </p:nvSpPr>
        <p:spPr bwMode="gray">
          <a:xfrm>
            <a:off x="234000" y="2406771"/>
            <a:ext cx="8672400" cy="4489326"/>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89" name="Group 88"/>
          <p:cNvGrpSpPr/>
          <p:nvPr/>
        </p:nvGrpSpPr>
        <p:grpSpPr>
          <a:xfrm>
            <a:off x="0" y="787400"/>
            <a:ext cx="9145331" cy="1473140"/>
            <a:chOff x="0" y="787400"/>
            <a:chExt cx="9145331" cy="1473140"/>
          </a:xfrm>
        </p:grpSpPr>
        <p:sp>
          <p:nvSpPr>
            <p:cNvPr id="94" name="Rectangle 93"/>
            <p:cNvSpPr/>
            <p:nvPr/>
          </p:nvSpPr>
          <p:spPr bwMode="gray">
            <a:xfrm>
              <a:off x="0" y="787400"/>
              <a:ext cx="9138526" cy="147314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95" name="Straight Connector 94"/>
            <p:cNvCxnSpPr/>
            <p:nvPr/>
          </p:nvCxnSpPr>
          <p:spPr>
            <a:xfrm>
              <a:off x="1331" y="2255492"/>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25400" y="3233608"/>
            <a:ext cx="7893050" cy="3180362"/>
            <a:chOff x="25400" y="3047752"/>
            <a:chExt cx="7893050" cy="3180362"/>
          </a:xfrm>
        </p:grpSpPr>
        <p:grpSp>
          <p:nvGrpSpPr>
            <p:cNvPr id="242" name="Group 241"/>
            <p:cNvGrpSpPr/>
            <p:nvPr/>
          </p:nvGrpSpPr>
          <p:grpSpPr>
            <a:xfrm>
              <a:off x="25400" y="3047752"/>
              <a:ext cx="7893050" cy="3053190"/>
              <a:chOff x="558800" y="3047752"/>
              <a:chExt cx="7893050" cy="3053190"/>
            </a:xfrm>
          </p:grpSpPr>
          <p:cxnSp>
            <p:nvCxnSpPr>
              <p:cNvPr id="243" name="Straight Connector 242"/>
              <p:cNvCxnSpPr/>
              <p:nvPr/>
            </p:nvCxnSpPr>
            <p:spPr>
              <a:xfrm>
                <a:off x="1282700" y="6017327"/>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44" name="Group 243"/>
              <p:cNvGrpSpPr/>
              <p:nvPr/>
            </p:nvGrpSpPr>
            <p:grpSpPr>
              <a:xfrm>
                <a:off x="558800" y="3047752"/>
                <a:ext cx="590550" cy="3053190"/>
                <a:chOff x="736600" y="3047752"/>
                <a:chExt cx="590550" cy="3053190"/>
              </a:xfrm>
            </p:grpSpPr>
            <p:sp>
              <p:nvSpPr>
                <p:cNvPr id="251" name="TextBox 250"/>
                <p:cNvSpPr txBox="1"/>
                <p:nvPr/>
              </p:nvSpPr>
              <p:spPr>
                <a:xfrm>
                  <a:off x="762430" y="3522651"/>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100</a:t>
                  </a:r>
                  <a:endParaRPr lang="en-US" sz="700" kern="0" dirty="0" smtClean="0">
                    <a:solidFill>
                      <a:srgbClr val="666666"/>
                    </a:solidFill>
                    <a:ea typeface="Arial Unicode MS" pitchFamily="34" charset="-128"/>
                    <a:cs typeface="Arial Unicode MS" pitchFamily="34" charset="-128"/>
                  </a:endParaRPr>
                </a:p>
              </p:txBody>
            </p:sp>
            <p:sp>
              <p:nvSpPr>
                <p:cNvPr id="252" name="TextBox 251"/>
                <p:cNvSpPr txBox="1"/>
                <p:nvPr/>
              </p:nvSpPr>
              <p:spPr>
                <a:xfrm>
                  <a:off x="736600" y="4004979"/>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80</a:t>
                  </a:r>
                  <a:endParaRPr lang="en-US" sz="700" kern="0" dirty="0" smtClean="0">
                    <a:solidFill>
                      <a:srgbClr val="666666"/>
                    </a:solidFill>
                    <a:ea typeface="Arial Unicode MS" pitchFamily="34" charset="-128"/>
                    <a:cs typeface="Arial Unicode MS" pitchFamily="34" charset="-128"/>
                  </a:endParaRPr>
                </a:p>
              </p:txBody>
            </p:sp>
            <p:sp>
              <p:nvSpPr>
                <p:cNvPr id="253" name="TextBox 252"/>
                <p:cNvSpPr txBox="1"/>
                <p:nvPr/>
              </p:nvSpPr>
              <p:spPr>
                <a:xfrm>
                  <a:off x="819150" y="5918841"/>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0</a:t>
                  </a:r>
                  <a:endParaRPr lang="en-US" sz="700" kern="0" dirty="0" smtClean="0">
                    <a:solidFill>
                      <a:srgbClr val="666666"/>
                    </a:solidFill>
                    <a:ea typeface="Arial Unicode MS" pitchFamily="34" charset="-128"/>
                    <a:cs typeface="Arial Unicode MS" pitchFamily="34" charset="-128"/>
                  </a:endParaRPr>
                </a:p>
              </p:txBody>
            </p:sp>
            <p:sp>
              <p:nvSpPr>
                <p:cNvPr id="254" name="TextBox 253"/>
                <p:cNvSpPr txBox="1"/>
                <p:nvPr/>
              </p:nvSpPr>
              <p:spPr>
                <a:xfrm>
                  <a:off x="819150" y="4472868"/>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60</a:t>
                  </a:r>
                  <a:endParaRPr lang="en-US" sz="700" kern="0" dirty="0" smtClean="0">
                    <a:solidFill>
                      <a:srgbClr val="666666"/>
                    </a:solidFill>
                    <a:ea typeface="Arial Unicode MS" pitchFamily="34" charset="-128"/>
                    <a:cs typeface="Arial Unicode MS" pitchFamily="34" charset="-128"/>
                  </a:endParaRPr>
                </a:p>
              </p:txBody>
            </p:sp>
            <p:sp>
              <p:nvSpPr>
                <p:cNvPr id="255" name="TextBox 254"/>
                <p:cNvSpPr txBox="1"/>
                <p:nvPr/>
              </p:nvSpPr>
              <p:spPr>
                <a:xfrm>
                  <a:off x="819150" y="495362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40</a:t>
                  </a:r>
                  <a:endParaRPr lang="en-US" sz="700" kern="0" dirty="0" smtClean="0">
                    <a:solidFill>
                      <a:srgbClr val="666666"/>
                    </a:solidFill>
                    <a:ea typeface="Arial Unicode MS" pitchFamily="34" charset="-128"/>
                    <a:cs typeface="Arial Unicode MS" pitchFamily="34" charset="-128"/>
                  </a:endParaRPr>
                </a:p>
              </p:txBody>
            </p:sp>
            <p:sp>
              <p:nvSpPr>
                <p:cNvPr id="270" name="TextBox 269"/>
                <p:cNvSpPr txBox="1"/>
                <p:nvPr/>
              </p:nvSpPr>
              <p:spPr>
                <a:xfrm>
                  <a:off x="819150" y="543431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a:t>
                  </a:r>
                  <a:endParaRPr lang="en-US" sz="700" kern="0" dirty="0" smtClean="0">
                    <a:solidFill>
                      <a:srgbClr val="666666"/>
                    </a:solidFill>
                    <a:ea typeface="Arial Unicode MS" pitchFamily="34" charset="-128"/>
                    <a:cs typeface="Arial Unicode MS" pitchFamily="34" charset="-128"/>
                  </a:endParaRPr>
                </a:p>
              </p:txBody>
            </p:sp>
            <p:sp>
              <p:nvSpPr>
                <p:cNvPr id="296" name="TextBox 295"/>
                <p:cNvSpPr txBox="1"/>
                <p:nvPr/>
              </p:nvSpPr>
              <p:spPr>
                <a:xfrm>
                  <a:off x="762430" y="3047752"/>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120</a:t>
                  </a:r>
                  <a:endParaRPr lang="en-US" sz="700" kern="0" dirty="0" smtClean="0">
                    <a:solidFill>
                      <a:srgbClr val="666666"/>
                    </a:solidFill>
                    <a:ea typeface="Arial Unicode MS" pitchFamily="34" charset="-128"/>
                    <a:cs typeface="Arial Unicode MS" pitchFamily="34" charset="-128"/>
                  </a:endParaRPr>
                </a:p>
              </p:txBody>
            </p:sp>
          </p:grpSp>
          <p:cxnSp>
            <p:nvCxnSpPr>
              <p:cNvPr id="245" name="Straight Connector 244"/>
              <p:cNvCxnSpPr/>
              <p:nvPr/>
            </p:nvCxnSpPr>
            <p:spPr>
              <a:xfrm>
                <a:off x="1282700" y="5542632"/>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1282700" y="506188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282700" y="458112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282700" y="4094026"/>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282700" y="361537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282700" y="313461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301" name="Group 300"/>
            <p:cNvGrpSpPr/>
            <p:nvPr/>
          </p:nvGrpSpPr>
          <p:grpSpPr>
            <a:xfrm>
              <a:off x="1769898" y="5482167"/>
              <a:ext cx="1026161" cy="744885"/>
              <a:chOff x="2303298" y="5482167"/>
              <a:chExt cx="1026161" cy="744885"/>
            </a:xfrm>
          </p:grpSpPr>
          <p:sp>
            <p:nvSpPr>
              <p:cNvPr id="302" name="TextBox 301"/>
              <p:cNvSpPr txBox="1"/>
              <p:nvPr/>
            </p:nvSpPr>
            <p:spPr>
              <a:xfrm>
                <a:off x="2303825" y="6044951"/>
                <a:ext cx="10256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Region 1</a:t>
                </a:r>
                <a:endParaRPr lang="en-US" sz="700" kern="0" dirty="0" smtClean="0">
                  <a:solidFill>
                    <a:srgbClr val="666666"/>
                  </a:solidFill>
                  <a:ea typeface="Arial Unicode MS" pitchFamily="34" charset="-128"/>
                  <a:cs typeface="Arial Unicode MS" pitchFamily="34" charset="-128"/>
                </a:endParaRPr>
              </a:p>
            </p:txBody>
          </p:sp>
          <p:sp>
            <p:nvSpPr>
              <p:cNvPr id="303" name="Rectangle 302"/>
              <p:cNvSpPr/>
              <p:nvPr/>
            </p:nvSpPr>
            <p:spPr bwMode="gray">
              <a:xfrm>
                <a:off x="2303748" y="5482167"/>
                <a:ext cx="1008529" cy="53570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4" name="TextBox 303"/>
              <p:cNvSpPr txBox="1"/>
              <p:nvPr/>
            </p:nvSpPr>
            <p:spPr>
              <a:xfrm>
                <a:off x="2303298" y="5663238"/>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24</a:t>
                </a:r>
                <a:endParaRPr lang="en-US" sz="700" kern="0" dirty="0" smtClean="0">
                  <a:solidFill>
                    <a:srgbClr val="666666"/>
                  </a:solidFill>
                  <a:ea typeface="Arial Unicode MS" pitchFamily="34" charset="-128"/>
                  <a:cs typeface="Arial Unicode MS" pitchFamily="34" charset="-128"/>
                </a:endParaRPr>
              </a:p>
            </p:txBody>
          </p:sp>
        </p:grpSp>
        <p:grpSp>
          <p:nvGrpSpPr>
            <p:cNvPr id="305" name="Group 304"/>
            <p:cNvGrpSpPr/>
            <p:nvPr/>
          </p:nvGrpSpPr>
          <p:grpSpPr>
            <a:xfrm>
              <a:off x="3784600" y="4245554"/>
              <a:ext cx="1025825" cy="1982560"/>
              <a:chOff x="4318000" y="4245554"/>
              <a:chExt cx="1025825" cy="1982560"/>
            </a:xfrm>
          </p:grpSpPr>
          <p:sp>
            <p:nvSpPr>
              <p:cNvPr id="306" name="TextBox 305"/>
              <p:cNvSpPr txBox="1"/>
              <p:nvPr/>
            </p:nvSpPr>
            <p:spPr>
              <a:xfrm>
                <a:off x="4318000" y="6046013"/>
                <a:ext cx="1016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Region 2</a:t>
                </a:r>
                <a:endParaRPr lang="en-US" sz="700" kern="0" dirty="0" smtClean="0">
                  <a:solidFill>
                    <a:srgbClr val="666666"/>
                  </a:solidFill>
                  <a:ea typeface="Arial Unicode MS" pitchFamily="34" charset="-128"/>
                  <a:cs typeface="Arial Unicode MS" pitchFamily="34" charset="-128"/>
                </a:endParaRPr>
              </a:p>
            </p:txBody>
          </p:sp>
          <p:sp>
            <p:nvSpPr>
              <p:cNvPr id="307" name="Rectangle 306"/>
              <p:cNvSpPr/>
              <p:nvPr/>
            </p:nvSpPr>
            <p:spPr bwMode="gray">
              <a:xfrm>
                <a:off x="4319972" y="4797136"/>
                <a:ext cx="1008529" cy="1220736"/>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08" name="TextBox 307"/>
              <p:cNvSpPr txBox="1"/>
              <p:nvPr/>
            </p:nvSpPr>
            <p:spPr>
              <a:xfrm>
                <a:off x="4319972" y="5270693"/>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50</a:t>
                </a:r>
                <a:endParaRPr lang="en-US" sz="700" kern="0" dirty="0" smtClean="0">
                  <a:solidFill>
                    <a:srgbClr val="666666"/>
                  </a:solidFill>
                  <a:ea typeface="Arial Unicode MS" pitchFamily="34" charset="-128"/>
                  <a:cs typeface="Arial Unicode MS" pitchFamily="34" charset="-128"/>
                </a:endParaRPr>
              </a:p>
            </p:txBody>
          </p:sp>
          <p:sp>
            <p:nvSpPr>
              <p:cNvPr id="309" name="Rectangle 308"/>
              <p:cNvSpPr/>
              <p:nvPr/>
            </p:nvSpPr>
            <p:spPr bwMode="gray">
              <a:xfrm>
                <a:off x="4319972" y="4669011"/>
                <a:ext cx="1008529" cy="122152"/>
              </a:xfrm>
              <a:prstGeom prst="rect">
                <a:avLst/>
              </a:prstGeom>
              <a:solidFill>
                <a:srgbClr val="F9C26A"/>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10" name="Rectangle 309"/>
              <p:cNvSpPr/>
              <p:nvPr/>
            </p:nvSpPr>
            <p:spPr bwMode="gray">
              <a:xfrm>
                <a:off x="4319972" y="4245554"/>
                <a:ext cx="1008529" cy="419103"/>
              </a:xfrm>
              <a:prstGeom prst="rect">
                <a:avLst/>
              </a:prstGeom>
              <a:solidFill>
                <a:srgbClr val="8CD3F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11" name="TextBox 310"/>
              <p:cNvSpPr txBox="1"/>
              <p:nvPr/>
            </p:nvSpPr>
            <p:spPr>
              <a:xfrm>
                <a:off x="4332424" y="4641590"/>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8</a:t>
                </a:r>
                <a:endParaRPr lang="en-US" sz="700" kern="0" dirty="0" smtClean="0">
                  <a:solidFill>
                    <a:srgbClr val="666666"/>
                  </a:solidFill>
                  <a:ea typeface="Arial Unicode MS" pitchFamily="34" charset="-128"/>
                  <a:cs typeface="Arial Unicode MS" pitchFamily="34" charset="-128"/>
                </a:endParaRPr>
              </a:p>
            </p:txBody>
          </p:sp>
          <p:sp>
            <p:nvSpPr>
              <p:cNvPr id="312" name="TextBox 311"/>
              <p:cNvSpPr txBox="1"/>
              <p:nvPr/>
            </p:nvSpPr>
            <p:spPr>
              <a:xfrm>
                <a:off x="4319972" y="4373137"/>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18</a:t>
                </a:r>
                <a:endParaRPr lang="en-US" sz="700" kern="0" dirty="0" smtClean="0">
                  <a:solidFill>
                    <a:srgbClr val="666666"/>
                  </a:solidFill>
                  <a:ea typeface="Arial Unicode MS" pitchFamily="34" charset="-128"/>
                  <a:cs typeface="Arial Unicode MS" pitchFamily="34" charset="-128"/>
                </a:endParaRPr>
              </a:p>
            </p:txBody>
          </p:sp>
        </p:grpSp>
        <p:grpSp>
          <p:nvGrpSpPr>
            <p:cNvPr id="313" name="Group 312"/>
            <p:cNvGrpSpPr/>
            <p:nvPr/>
          </p:nvGrpSpPr>
          <p:grpSpPr>
            <a:xfrm>
              <a:off x="5521410" y="3294509"/>
              <a:ext cx="1572054" cy="2932927"/>
              <a:chOff x="6054810" y="3294509"/>
              <a:chExt cx="1572054" cy="2932927"/>
            </a:xfrm>
          </p:grpSpPr>
          <p:sp>
            <p:nvSpPr>
              <p:cNvPr id="314" name="TextBox 313"/>
              <p:cNvSpPr txBox="1"/>
              <p:nvPr/>
            </p:nvSpPr>
            <p:spPr>
              <a:xfrm>
                <a:off x="6054810" y="6045335"/>
                <a:ext cx="157205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Region 3</a:t>
                </a:r>
                <a:endParaRPr lang="en-US" sz="700" kern="0" dirty="0" smtClean="0">
                  <a:solidFill>
                    <a:srgbClr val="666666"/>
                  </a:solidFill>
                  <a:ea typeface="Arial Unicode MS" pitchFamily="34" charset="-128"/>
                  <a:cs typeface="Arial Unicode MS" pitchFamily="34" charset="-128"/>
                </a:endParaRPr>
              </a:p>
            </p:txBody>
          </p:sp>
          <p:sp>
            <p:nvSpPr>
              <p:cNvPr id="315" name="Rectangle 314"/>
              <p:cNvSpPr/>
              <p:nvPr/>
            </p:nvSpPr>
            <p:spPr bwMode="gray">
              <a:xfrm>
                <a:off x="6336196" y="3802529"/>
                <a:ext cx="1008529" cy="221534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16" name="Rectangle 315"/>
              <p:cNvSpPr/>
              <p:nvPr/>
            </p:nvSpPr>
            <p:spPr bwMode="gray">
              <a:xfrm>
                <a:off x="6336196" y="3498850"/>
                <a:ext cx="1008529" cy="299381"/>
              </a:xfrm>
              <a:prstGeom prst="rect">
                <a:avLst/>
              </a:prstGeom>
              <a:solidFill>
                <a:srgbClr val="FAC36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17" name="Rectangle 316"/>
              <p:cNvSpPr/>
              <p:nvPr/>
            </p:nvSpPr>
            <p:spPr bwMode="gray">
              <a:xfrm>
                <a:off x="6336196" y="3294509"/>
                <a:ext cx="1008529" cy="201705"/>
              </a:xfrm>
              <a:prstGeom prst="rect">
                <a:avLst/>
              </a:prstGeom>
              <a:solidFill>
                <a:srgbClr val="8FD4F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18" name="TextBox 317"/>
              <p:cNvSpPr txBox="1"/>
              <p:nvPr/>
            </p:nvSpPr>
            <p:spPr>
              <a:xfrm>
                <a:off x="6336196" y="3550421"/>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15</a:t>
                </a:r>
                <a:endParaRPr lang="en-US" sz="700" kern="0" dirty="0" smtClean="0">
                  <a:solidFill>
                    <a:srgbClr val="666666"/>
                  </a:solidFill>
                  <a:ea typeface="Arial Unicode MS" pitchFamily="34" charset="-128"/>
                  <a:cs typeface="Arial Unicode MS" pitchFamily="34" charset="-128"/>
                </a:endParaRPr>
              </a:p>
            </p:txBody>
          </p:sp>
          <p:sp>
            <p:nvSpPr>
              <p:cNvPr id="319" name="TextBox 318"/>
              <p:cNvSpPr txBox="1"/>
              <p:nvPr/>
            </p:nvSpPr>
            <p:spPr>
              <a:xfrm>
                <a:off x="6336196" y="4814471"/>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89</a:t>
                </a:r>
                <a:endParaRPr lang="en-US" sz="700" kern="0" dirty="0" smtClean="0">
                  <a:solidFill>
                    <a:srgbClr val="666666"/>
                  </a:solidFill>
                  <a:ea typeface="Arial Unicode MS" pitchFamily="34" charset="-128"/>
                  <a:cs typeface="Arial Unicode MS" pitchFamily="34" charset="-128"/>
                </a:endParaRPr>
              </a:p>
            </p:txBody>
          </p:sp>
          <p:sp>
            <p:nvSpPr>
              <p:cNvPr id="320" name="TextBox 319"/>
              <p:cNvSpPr txBox="1"/>
              <p:nvPr/>
            </p:nvSpPr>
            <p:spPr>
              <a:xfrm>
                <a:off x="6336196" y="3309894"/>
                <a:ext cx="1011401"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12</a:t>
                </a:r>
                <a:endParaRPr lang="en-US" sz="700" kern="0" dirty="0" smtClean="0">
                  <a:solidFill>
                    <a:srgbClr val="666666"/>
                  </a:solidFill>
                  <a:ea typeface="Arial Unicode MS" pitchFamily="34" charset="-128"/>
                  <a:cs typeface="Arial Unicode MS" pitchFamily="34" charset="-128"/>
                </a:endParaRPr>
              </a:p>
            </p:txBody>
          </p:sp>
        </p:grpSp>
      </p:grpSp>
      <p:grpSp>
        <p:nvGrpSpPr>
          <p:cNvPr id="5" name="Group 4"/>
          <p:cNvGrpSpPr/>
          <p:nvPr/>
        </p:nvGrpSpPr>
        <p:grpSpPr>
          <a:xfrm>
            <a:off x="7614218" y="2414920"/>
            <a:ext cx="1292688" cy="425696"/>
            <a:chOff x="7726168" y="2371666"/>
            <a:chExt cx="1170940" cy="385603"/>
          </a:xfrm>
        </p:grpSpPr>
        <p:pic>
          <p:nvPicPr>
            <p:cNvPr id="323" name="Picture 322"/>
            <p:cNvPicPr>
              <a:picLocks noChangeAspect="1"/>
            </p:cNvPicPr>
            <p:nvPr/>
          </p:nvPicPr>
          <p:blipFill>
            <a:blip r:embed="rId2"/>
            <a:stretch>
              <a:fillRect/>
            </a:stretch>
          </p:blipFill>
          <p:spPr>
            <a:xfrm rot="5400000">
              <a:off x="7726168" y="2374797"/>
              <a:ext cx="381000" cy="381000"/>
            </a:xfrm>
            <a:prstGeom prst="rect">
              <a:avLst/>
            </a:prstGeom>
          </p:spPr>
        </p:pic>
        <p:pic>
          <p:nvPicPr>
            <p:cNvPr id="324" name="Picture 323"/>
            <p:cNvPicPr>
              <a:picLocks noChangeAspect="1"/>
            </p:cNvPicPr>
            <p:nvPr/>
          </p:nvPicPr>
          <p:blipFill>
            <a:blip r:embed="rId3"/>
            <a:stretch>
              <a:fillRect/>
            </a:stretch>
          </p:blipFill>
          <p:spPr>
            <a:xfrm>
              <a:off x="8131897" y="2371666"/>
              <a:ext cx="381000" cy="381000"/>
            </a:xfrm>
            <a:prstGeom prst="rect">
              <a:avLst/>
            </a:prstGeom>
          </p:spPr>
        </p:pic>
        <p:pic>
          <p:nvPicPr>
            <p:cNvPr id="326" name="Picture 325"/>
            <p:cNvPicPr>
              <a:picLocks noChangeAspect="1"/>
            </p:cNvPicPr>
            <p:nvPr/>
          </p:nvPicPr>
          <p:blipFill>
            <a:blip r:embed="rId4"/>
            <a:stretch>
              <a:fillRect/>
            </a:stretch>
          </p:blipFill>
          <p:spPr>
            <a:xfrm>
              <a:off x="8516108" y="2376269"/>
              <a:ext cx="381000" cy="381000"/>
            </a:xfrm>
            <a:prstGeom prst="rect">
              <a:avLst/>
            </a:prstGeom>
          </p:spPr>
        </p:pic>
      </p:grpSp>
      <p:grpSp>
        <p:nvGrpSpPr>
          <p:cNvPr id="116" name="Group 115"/>
          <p:cNvGrpSpPr/>
          <p:nvPr/>
        </p:nvGrpSpPr>
        <p:grpSpPr>
          <a:xfrm>
            <a:off x="230400" y="2408616"/>
            <a:ext cx="8668800" cy="528436"/>
            <a:chOff x="230400" y="2312073"/>
            <a:chExt cx="8668800" cy="528436"/>
          </a:xfrm>
        </p:grpSpPr>
        <p:cxnSp>
          <p:nvCxnSpPr>
            <p:cNvPr id="117" name="Straight Connector 116"/>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1293319"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By Region    </a:t>
              </a:r>
              <a:r>
                <a:rPr lang="en-US" sz="800" dirty="0" smtClean="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smtClean="0">
                <a:solidFill>
                  <a:srgbClr val="666666"/>
                </a:solidFill>
                <a:ea typeface="Arial Unicode MS" pitchFamily="34" charset="-128"/>
                <a:cs typeface="Arial Unicode MS" pitchFamily="34" charset="-128"/>
              </a:endParaRPr>
            </a:p>
          </p:txBody>
        </p:sp>
      </p:grpSp>
      <p:sp>
        <p:nvSpPr>
          <p:cNvPr id="241" name="TextBox 240"/>
          <p:cNvSpPr txBox="1"/>
          <p:nvPr/>
        </p:nvSpPr>
        <p:spPr>
          <a:xfrm>
            <a:off x="160926" y="1596005"/>
            <a:ext cx="1461186" cy="182101"/>
          </a:xfrm>
          <a:prstGeom prst="rect">
            <a:avLst/>
          </a:prstGeom>
          <a:noFill/>
        </p:spPr>
        <p:txBody>
          <a:bodyPr wrap="square" rtlCol="0">
            <a:spAutoFit/>
          </a:bodyPr>
          <a:lstStyle/>
          <a:p>
            <a:pP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Month-End Company Name</a:t>
            </a:r>
            <a:endParaRPr lang="en-US" sz="700" kern="0" dirty="0">
              <a:solidFill>
                <a:srgbClr val="666666"/>
              </a:solidFill>
              <a:ea typeface="Arial Unicode MS" pitchFamily="34" charset="-128"/>
              <a:cs typeface="Arial Unicode MS" pitchFamily="34" charset="-128"/>
            </a:endParaRPr>
          </a:p>
        </p:txBody>
      </p:sp>
      <p:sp>
        <p:nvSpPr>
          <p:cNvPr id="240" name="TextBox 239"/>
          <p:cNvSpPr txBox="1"/>
          <p:nvPr/>
        </p:nvSpPr>
        <p:spPr>
          <a:xfrm>
            <a:off x="143125" y="1192464"/>
            <a:ext cx="2360335" cy="307777"/>
          </a:xfrm>
          <a:prstGeom prst="rect">
            <a:avLst/>
          </a:prstGeom>
          <a:noFill/>
        </p:spPr>
        <p:txBody>
          <a:bodyPr wrap="square" rtlCol="0">
            <a:spAutoFit/>
          </a:bodyPr>
          <a:lstStyle/>
          <a:p>
            <a:pPr fontAlgn="base">
              <a:spcBef>
                <a:spcPts val="840"/>
              </a:spcBef>
              <a:spcAft>
                <a:spcPct val="0"/>
              </a:spcAft>
              <a:buClr>
                <a:srgbClr val="F0AB00"/>
              </a:buClr>
              <a:buSzPct val="80000"/>
            </a:pPr>
            <a:r>
              <a:rPr lang="en-US" sz="1400" kern="0" dirty="0" smtClean="0">
                <a:solidFill>
                  <a:srgbClr val="333333"/>
                </a:solidFill>
                <a:ea typeface="Arial Unicode MS" pitchFamily="34" charset="-128"/>
                <a:cs typeface="Arial Unicode MS" pitchFamily="34" charset="-128"/>
              </a:rPr>
              <a:t>Completion Rate</a:t>
            </a:r>
          </a:p>
        </p:txBody>
      </p:sp>
      <p:sp>
        <p:nvSpPr>
          <p:cNvPr id="239" name="TextBox 238"/>
          <p:cNvSpPr txBox="1"/>
          <p:nvPr/>
        </p:nvSpPr>
        <p:spPr>
          <a:xfrm>
            <a:off x="160926" y="890864"/>
            <a:ext cx="5524500" cy="182101"/>
          </a:xfrm>
          <a:prstGeom prst="rect">
            <a:avLst/>
          </a:prstGeom>
          <a:noFill/>
        </p:spPr>
        <p:txBody>
          <a:bodyPr wrap="square" rtlCol="0">
            <a:spAutoFit/>
          </a:bodyPr>
          <a:lstStyle/>
          <a:p>
            <a:pPr fontAlgn="base">
              <a:lnSpc>
                <a:spcPct val="80000"/>
              </a:lnSpc>
              <a:spcBef>
                <a:spcPct val="50000"/>
              </a:spcBef>
              <a:spcAft>
                <a:spcPct val="0"/>
              </a:spcAft>
              <a:buClr>
                <a:srgbClr val="F0AB00"/>
              </a:buClr>
              <a:buSzPct val="80000"/>
            </a:pPr>
            <a:r>
              <a:rPr lang="en-US" sz="700" kern="0" dirty="0" smtClean="0">
                <a:solidFill>
                  <a:srgbClr val="00679E"/>
                </a:solidFill>
                <a:ea typeface="Arial Unicode MS" pitchFamily="34" charset="-128"/>
                <a:cs typeface="Arial"/>
              </a:rPr>
              <a:t>All </a:t>
            </a:r>
            <a:r>
              <a:rPr lang="en-US" sz="700" kern="0" dirty="0">
                <a:solidFill>
                  <a:srgbClr val="00679E"/>
                </a:solidFill>
                <a:ea typeface="Arial Unicode MS" pitchFamily="34" charset="-128"/>
                <a:cs typeface="Arial"/>
              </a:rPr>
              <a:t>Closing Phase        All Closing </a:t>
            </a:r>
            <a:r>
              <a:rPr lang="en-US" sz="700" kern="0" dirty="0" smtClean="0">
                <a:solidFill>
                  <a:srgbClr val="00679E"/>
                </a:solidFill>
                <a:ea typeface="Arial Unicode MS" pitchFamily="34" charset="-128"/>
                <a:cs typeface="Arial"/>
              </a:rPr>
              <a:t>Milestone</a:t>
            </a:r>
            <a:r>
              <a:rPr lang="en-US" sz="700" kern="0" dirty="0">
                <a:solidFill>
                  <a:srgbClr val="00679E"/>
                </a:solidFill>
                <a:ea typeface="Arial Unicode MS" pitchFamily="34" charset="-128"/>
                <a:cs typeface="Arial"/>
              </a:rPr>
              <a:t> </a:t>
            </a:r>
            <a:r>
              <a:rPr lang="en-US" sz="700" kern="0" dirty="0" smtClean="0">
                <a:solidFill>
                  <a:srgbClr val="00679E"/>
                </a:solidFill>
                <a:ea typeface="Arial Unicode MS" pitchFamily="34" charset="-128"/>
                <a:cs typeface="Arial"/>
              </a:rPr>
              <a:t>       All Status of Closing Task        All Closing Template        All Closing Task is Delayed</a:t>
            </a:r>
            <a:endParaRPr lang="en-US" sz="700" kern="0" dirty="0">
              <a:solidFill>
                <a:srgbClr val="00679E"/>
              </a:solidFill>
              <a:ea typeface="Arial Unicode MS" pitchFamily="34" charset="-128"/>
              <a:cs typeface="Arial Unicode MS" pitchFamily="34" charset="-128"/>
            </a:endParaRPr>
          </a:p>
        </p:txBody>
      </p:sp>
      <p:grpSp>
        <p:nvGrpSpPr>
          <p:cNvPr id="6" name="Group 5"/>
          <p:cNvGrpSpPr/>
          <p:nvPr/>
        </p:nvGrpSpPr>
        <p:grpSpPr>
          <a:xfrm>
            <a:off x="-19900" y="502915"/>
            <a:ext cx="9131502" cy="221794"/>
            <a:chOff x="-19900" y="502915"/>
            <a:chExt cx="9131502" cy="221794"/>
          </a:xfrm>
        </p:grpSpPr>
        <p:sp>
          <p:nvSpPr>
            <p:cNvPr id="77" name="TextBox 76"/>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smtClean="0">
                  <a:solidFill>
                    <a:srgbClr val="666666"/>
                  </a:solidFill>
                  <a:latin typeface="SAP-icons" pitchFamily="2" charset="0"/>
                </a:rPr>
                <a:t> </a:t>
              </a:r>
              <a:endParaRPr lang="en-US" sz="1400" dirty="0">
                <a:solidFill>
                  <a:srgbClr val="666666"/>
                </a:solidFill>
                <a:latin typeface="SAP-icons" pitchFamily="2" charset="0"/>
              </a:endParaRPr>
            </a:p>
          </p:txBody>
        </p:sp>
        <p:sp>
          <p:nvSpPr>
            <p:cNvPr id="78" name="TextBox 77"/>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238" name="TextBox 237"/>
            <p:cNvSpPr txBox="1"/>
            <p:nvPr/>
          </p:nvSpPr>
          <p:spPr>
            <a:xfrm>
              <a:off x="3736259" y="523578"/>
              <a:ext cx="1622322"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Financial Close Progress</a:t>
              </a:r>
              <a:endParaRPr lang="en-US" sz="1000" dirty="0">
                <a:solidFill>
                  <a:srgbClr val="666666"/>
                </a:solidFill>
                <a:latin typeface="Arial" pitchFamily="34" charset="0"/>
                <a:ea typeface="Open Sans" pitchFamily="34" charset="0"/>
                <a:cs typeface="Arial" pitchFamily="34" charset="0"/>
              </a:endParaRPr>
            </a:p>
          </p:txBody>
        </p:sp>
      </p:grpSp>
      <p:grpSp>
        <p:nvGrpSpPr>
          <p:cNvPr id="80" name="Group 79"/>
          <p:cNvGrpSpPr/>
          <p:nvPr/>
        </p:nvGrpSpPr>
        <p:grpSpPr>
          <a:xfrm>
            <a:off x="-7951" y="6448722"/>
            <a:ext cx="9168732" cy="447374"/>
            <a:chOff x="0" y="6448722"/>
            <a:chExt cx="9168732" cy="447374"/>
          </a:xfrm>
        </p:grpSpPr>
        <p:sp>
          <p:nvSpPr>
            <p:cNvPr id="81" name="Rectangle 80"/>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TextBox 83"/>
            <p:cNvSpPr txBox="1"/>
            <p:nvPr/>
          </p:nvSpPr>
          <p:spPr>
            <a:xfrm>
              <a:off x="122757" y="6563812"/>
              <a:ext cx="230851" cy="10772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700" dirty="0">
                <a:solidFill>
                  <a:schemeClr val="bg1"/>
                </a:solidFill>
                <a:latin typeface="Open Sans" pitchFamily="34" charset="0"/>
                <a:ea typeface="Open Sans" pitchFamily="34" charset="0"/>
                <a:cs typeface="Open Sans" pitchFamily="34" charset="0"/>
              </a:endParaRPr>
            </a:p>
          </p:txBody>
        </p:sp>
        <p:sp>
          <p:nvSpPr>
            <p:cNvPr id="85" name="TextBox 84"/>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86" name="TextBox 85"/>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chemeClr val="bg1"/>
                  </a:solidFill>
                  <a:latin typeface="Arial" pitchFamily="34" charset="0"/>
                  <a:ea typeface="Open Sans" pitchFamily="34" charset="0"/>
                  <a:cs typeface="Arial" pitchFamily="34" charset="0"/>
                </a:rPr>
                <a:t>Open in</a:t>
              </a:r>
              <a:endParaRPr lang="en-US" sz="1000" dirty="0">
                <a:solidFill>
                  <a:schemeClr val="bg1"/>
                </a:solidFill>
                <a:latin typeface="Arial" pitchFamily="34" charset="0"/>
                <a:ea typeface="Open Sans" pitchFamily="34" charset="0"/>
                <a:cs typeface="Arial" pitchFamily="34" charset="0"/>
              </a:endParaRPr>
            </a:p>
          </p:txBody>
        </p:sp>
      </p:grpSp>
      <p:grpSp>
        <p:nvGrpSpPr>
          <p:cNvPr id="90" name="Group 89"/>
          <p:cNvGrpSpPr/>
          <p:nvPr/>
        </p:nvGrpSpPr>
        <p:grpSpPr>
          <a:xfrm>
            <a:off x="-5474" y="0"/>
            <a:ext cx="9149474" cy="423865"/>
            <a:chOff x="-5474" y="0"/>
            <a:chExt cx="9149474" cy="423865"/>
          </a:xfrm>
        </p:grpSpPr>
        <p:sp>
          <p:nvSpPr>
            <p:cNvPr id="91" name="Rectangle 9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Box 98"/>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cxnSp>
          <p:nvCxnSpPr>
            <p:cNvPr id="100" name="Straight Connector 99"/>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1" name="TextBox 100"/>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02" name="Rectangle 101"/>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TextBox 10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04" name="TextBox 10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105" name="Straight Connector 10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73165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68" name="Rectangle 267"/>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40" name="Rectangle 239"/>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269" name="Group 268"/>
          <p:cNvGrpSpPr/>
          <p:nvPr/>
        </p:nvGrpSpPr>
        <p:grpSpPr>
          <a:xfrm>
            <a:off x="0" y="787400"/>
            <a:ext cx="9145331" cy="2088000"/>
            <a:chOff x="0" y="787400"/>
            <a:chExt cx="9145331" cy="1485950"/>
          </a:xfrm>
        </p:grpSpPr>
        <p:sp>
          <p:nvSpPr>
            <p:cNvPr id="270" name="Rectangle 269"/>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71" name="Straight Connector 270"/>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7303249" y="3874772"/>
            <a:ext cx="898624" cy="318549"/>
            <a:chOff x="7303249" y="2809331"/>
            <a:chExt cx="898624" cy="318549"/>
          </a:xfrm>
        </p:grpSpPr>
        <p:sp>
          <p:nvSpPr>
            <p:cNvPr id="154" name="TextBox 153"/>
            <p:cNvSpPr txBox="1"/>
            <p:nvPr/>
          </p:nvSpPr>
          <p:spPr>
            <a:xfrm>
              <a:off x="7354479" y="2809331"/>
              <a:ext cx="847394" cy="318549"/>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Net Cash Flow</a:t>
              </a:r>
            </a:p>
            <a:p>
              <a:pPr algn="just"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Balance</a:t>
              </a:r>
              <a:endParaRPr lang="en-US" sz="700" kern="0" dirty="0" smtClean="0">
                <a:solidFill>
                  <a:srgbClr val="666666"/>
                </a:solidFill>
                <a:ea typeface="Arial Unicode MS" pitchFamily="34" charset="-128"/>
                <a:cs typeface="Arial Unicode MS" pitchFamily="34" charset="-128"/>
              </a:endParaRPr>
            </a:p>
          </p:txBody>
        </p:sp>
        <p:grpSp>
          <p:nvGrpSpPr>
            <p:cNvPr id="232" name="Group 231"/>
            <p:cNvGrpSpPr/>
            <p:nvPr/>
          </p:nvGrpSpPr>
          <p:grpSpPr>
            <a:xfrm>
              <a:off x="7303249" y="2835725"/>
              <a:ext cx="88900" cy="233179"/>
              <a:chOff x="6963831" y="2741134"/>
              <a:chExt cx="88900" cy="233179"/>
            </a:xfrm>
          </p:grpSpPr>
          <p:sp>
            <p:nvSpPr>
              <p:cNvPr id="233" name="Rectangle 232"/>
              <p:cNvSpPr/>
              <p:nvPr/>
            </p:nvSpPr>
            <p:spPr bwMode="gray">
              <a:xfrm>
                <a:off x="6963831" y="2885413"/>
                <a:ext cx="88900" cy="889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36" name="Rectangle 235"/>
              <p:cNvSpPr/>
              <p:nvPr/>
            </p:nvSpPr>
            <p:spPr bwMode="gray">
              <a:xfrm>
                <a:off x="6963831" y="2741134"/>
                <a:ext cx="88900" cy="88900"/>
              </a:xfrm>
              <a:prstGeom prst="rect">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grpSp>
        <p:nvGrpSpPr>
          <p:cNvPr id="7" name="Group 6"/>
          <p:cNvGrpSpPr/>
          <p:nvPr/>
        </p:nvGrpSpPr>
        <p:grpSpPr>
          <a:xfrm>
            <a:off x="129180" y="3742656"/>
            <a:ext cx="7893050" cy="2629865"/>
            <a:chOff x="129180" y="3047752"/>
            <a:chExt cx="7893050" cy="3241420"/>
          </a:xfrm>
        </p:grpSpPr>
        <p:grpSp>
          <p:nvGrpSpPr>
            <p:cNvPr id="5" name="Group 4"/>
            <p:cNvGrpSpPr/>
            <p:nvPr/>
          </p:nvGrpSpPr>
          <p:grpSpPr>
            <a:xfrm>
              <a:off x="789580" y="6107071"/>
              <a:ext cx="4813796" cy="182101"/>
              <a:chOff x="789580" y="6107071"/>
              <a:chExt cx="4813796" cy="182101"/>
            </a:xfrm>
          </p:grpSpPr>
          <p:sp>
            <p:nvSpPr>
              <p:cNvPr id="225" name="TextBox 224"/>
              <p:cNvSpPr txBox="1"/>
              <p:nvPr/>
            </p:nvSpPr>
            <p:spPr>
              <a:xfrm>
                <a:off x="789580" y="6107071"/>
                <a:ext cx="577849"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20140129</a:t>
                </a:r>
                <a:endParaRPr lang="en-US" sz="700" kern="0" dirty="0" smtClean="0">
                  <a:solidFill>
                    <a:srgbClr val="666666"/>
                  </a:solidFill>
                  <a:ea typeface="Arial Unicode MS" pitchFamily="34" charset="-128"/>
                  <a:cs typeface="Arial Unicode MS" pitchFamily="34" charset="-128"/>
                </a:endParaRPr>
              </a:p>
            </p:txBody>
          </p:sp>
          <p:sp>
            <p:nvSpPr>
              <p:cNvPr id="226" name="TextBox 225"/>
              <p:cNvSpPr txBox="1"/>
              <p:nvPr/>
            </p:nvSpPr>
            <p:spPr>
              <a:xfrm>
                <a:off x="1469030" y="6107071"/>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20140130</a:t>
                </a:r>
                <a:endParaRPr lang="en-US" sz="700" kern="0" dirty="0">
                  <a:solidFill>
                    <a:srgbClr val="666666"/>
                  </a:solidFill>
                  <a:ea typeface="Arial Unicode MS" pitchFamily="34" charset="-128"/>
                  <a:cs typeface="Arial Unicode MS" pitchFamily="34" charset="-128"/>
                </a:endParaRPr>
              </a:p>
            </p:txBody>
          </p:sp>
          <p:sp>
            <p:nvSpPr>
              <p:cNvPr id="227" name="TextBox 226"/>
              <p:cNvSpPr txBox="1"/>
              <p:nvPr/>
            </p:nvSpPr>
            <p:spPr>
              <a:xfrm>
                <a:off x="2186580" y="6107071"/>
                <a:ext cx="5842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20140131</a:t>
                </a:r>
                <a:endParaRPr lang="en-US" sz="700" kern="0" dirty="0">
                  <a:solidFill>
                    <a:srgbClr val="666666"/>
                  </a:solidFill>
                  <a:ea typeface="Arial Unicode MS" pitchFamily="34" charset="-128"/>
                  <a:cs typeface="Arial Unicode MS" pitchFamily="34" charset="-128"/>
                </a:endParaRPr>
              </a:p>
            </p:txBody>
          </p:sp>
          <p:sp>
            <p:nvSpPr>
              <p:cNvPr id="229" name="TextBox 228"/>
              <p:cNvSpPr txBox="1"/>
              <p:nvPr/>
            </p:nvSpPr>
            <p:spPr>
              <a:xfrm>
                <a:off x="2891430" y="6107071"/>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20140201</a:t>
                </a:r>
                <a:endParaRPr lang="en-US" sz="700" kern="0" dirty="0">
                  <a:solidFill>
                    <a:srgbClr val="666666"/>
                  </a:solidFill>
                  <a:ea typeface="Arial Unicode MS" pitchFamily="34" charset="-128"/>
                  <a:cs typeface="Arial Unicode MS" pitchFamily="34" charset="-128"/>
                </a:endParaRPr>
              </a:p>
            </p:txBody>
          </p:sp>
          <p:sp>
            <p:nvSpPr>
              <p:cNvPr id="228" name="TextBox 227"/>
              <p:cNvSpPr txBox="1"/>
              <p:nvPr/>
            </p:nvSpPr>
            <p:spPr>
              <a:xfrm>
                <a:off x="3526430" y="6107071"/>
                <a:ext cx="6604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20140202</a:t>
                </a:r>
                <a:endParaRPr lang="en-US" sz="700" kern="0" dirty="0">
                  <a:solidFill>
                    <a:srgbClr val="666666"/>
                  </a:solidFill>
                  <a:ea typeface="Arial Unicode MS" pitchFamily="34" charset="-128"/>
                  <a:cs typeface="Arial Unicode MS" pitchFamily="34" charset="-128"/>
                </a:endParaRPr>
              </a:p>
            </p:txBody>
          </p:sp>
          <p:sp>
            <p:nvSpPr>
              <p:cNvPr id="230" name="TextBox 229"/>
              <p:cNvSpPr txBox="1"/>
              <p:nvPr/>
            </p:nvSpPr>
            <p:spPr>
              <a:xfrm>
                <a:off x="4320180" y="6107071"/>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sp>
            <p:nvSpPr>
              <p:cNvPr id="231" name="TextBox 230"/>
              <p:cNvSpPr txBox="1"/>
              <p:nvPr/>
            </p:nvSpPr>
            <p:spPr>
              <a:xfrm>
                <a:off x="5006476" y="6107071"/>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grpSp>
        <p:grpSp>
          <p:nvGrpSpPr>
            <p:cNvPr id="156" name="Group 155"/>
            <p:cNvGrpSpPr/>
            <p:nvPr/>
          </p:nvGrpSpPr>
          <p:grpSpPr>
            <a:xfrm>
              <a:off x="129180" y="3047752"/>
              <a:ext cx="7893050" cy="3053190"/>
              <a:chOff x="558800" y="3047752"/>
              <a:chExt cx="7893050" cy="3053190"/>
            </a:xfrm>
          </p:grpSpPr>
          <p:grpSp>
            <p:nvGrpSpPr>
              <p:cNvPr id="157" name="Group 156"/>
              <p:cNvGrpSpPr/>
              <p:nvPr/>
            </p:nvGrpSpPr>
            <p:grpSpPr>
              <a:xfrm>
                <a:off x="558800" y="3047752"/>
                <a:ext cx="590550" cy="3053190"/>
                <a:chOff x="736600" y="3047752"/>
                <a:chExt cx="590550" cy="3053190"/>
              </a:xfrm>
            </p:grpSpPr>
            <p:sp>
              <p:nvSpPr>
                <p:cNvPr id="166" name="TextBox 165"/>
                <p:cNvSpPr txBox="1"/>
                <p:nvPr/>
              </p:nvSpPr>
              <p:spPr>
                <a:xfrm>
                  <a:off x="762430" y="3522651"/>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 B</a:t>
                  </a:r>
                  <a:endParaRPr lang="en-US" sz="700" kern="0" dirty="0" smtClean="0">
                    <a:solidFill>
                      <a:srgbClr val="666666"/>
                    </a:solidFill>
                    <a:ea typeface="Arial Unicode MS" pitchFamily="34" charset="-128"/>
                    <a:cs typeface="Arial Unicode MS" pitchFamily="34" charset="-128"/>
                  </a:endParaRPr>
                </a:p>
              </p:txBody>
            </p:sp>
            <p:sp>
              <p:nvSpPr>
                <p:cNvPr id="167" name="TextBox 166"/>
                <p:cNvSpPr txBox="1"/>
                <p:nvPr/>
              </p:nvSpPr>
              <p:spPr>
                <a:xfrm>
                  <a:off x="736600" y="4004979"/>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1.0 B</a:t>
                  </a:r>
                  <a:endParaRPr lang="en-US" sz="700" kern="0" dirty="0" smtClean="0">
                    <a:solidFill>
                      <a:srgbClr val="666666"/>
                    </a:solidFill>
                    <a:ea typeface="Arial Unicode MS" pitchFamily="34" charset="-128"/>
                    <a:cs typeface="Arial Unicode MS" pitchFamily="34" charset="-128"/>
                  </a:endParaRPr>
                </a:p>
              </p:txBody>
            </p:sp>
            <p:sp>
              <p:nvSpPr>
                <p:cNvPr id="168" name="TextBox 167"/>
                <p:cNvSpPr txBox="1"/>
                <p:nvPr/>
              </p:nvSpPr>
              <p:spPr>
                <a:xfrm>
                  <a:off x="819150" y="5918841"/>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-3.0 B</a:t>
                  </a:r>
                  <a:endParaRPr lang="en-US" sz="700" kern="0" dirty="0" smtClean="0">
                    <a:solidFill>
                      <a:srgbClr val="666666"/>
                    </a:solidFill>
                    <a:ea typeface="Arial Unicode MS" pitchFamily="34" charset="-128"/>
                    <a:cs typeface="Arial Unicode MS" pitchFamily="34" charset="-128"/>
                  </a:endParaRPr>
                </a:p>
              </p:txBody>
            </p:sp>
            <p:sp>
              <p:nvSpPr>
                <p:cNvPr id="169" name="TextBox 168"/>
                <p:cNvSpPr txBox="1"/>
                <p:nvPr/>
              </p:nvSpPr>
              <p:spPr>
                <a:xfrm>
                  <a:off x="819150" y="4472868"/>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0</a:t>
                  </a:r>
                  <a:endParaRPr lang="en-US" sz="700" kern="0" dirty="0" smtClean="0">
                    <a:solidFill>
                      <a:srgbClr val="666666"/>
                    </a:solidFill>
                    <a:ea typeface="Arial Unicode MS" pitchFamily="34" charset="-128"/>
                    <a:cs typeface="Arial Unicode MS" pitchFamily="34" charset="-128"/>
                  </a:endParaRPr>
                </a:p>
              </p:txBody>
            </p:sp>
            <p:sp>
              <p:nvSpPr>
                <p:cNvPr id="170" name="TextBox 169"/>
                <p:cNvSpPr txBox="1"/>
                <p:nvPr/>
              </p:nvSpPr>
              <p:spPr>
                <a:xfrm>
                  <a:off x="819150" y="495362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-1.0 B</a:t>
                  </a:r>
                  <a:endParaRPr lang="en-US" sz="700" kern="0" dirty="0" smtClean="0">
                    <a:solidFill>
                      <a:srgbClr val="666666"/>
                    </a:solidFill>
                    <a:ea typeface="Arial Unicode MS" pitchFamily="34" charset="-128"/>
                    <a:cs typeface="Arial Unicode MS" pitchFamily="34" charset="-128"/>
                  </a:endParaRPr>
                </a:p>
              </p:txBody>
            </p:sp>
            <p:sp>
              <p:nvSpPr>
                <p:cNvPr id="171" name="TextBox 170"/>
                <p:cNvSpPr txBox="1"/>
                <p:nvPr/>
              </p:nvSpPr>
              <p:spPr>
                <a:xfrm>
                  <a:off x="819150" y="5434310"/>
                  <a:ext cx="5080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 B</a:t>
                  </a:r>
                  <a:endParaRPr lang="en-US" sz="700" kern="0" dirty="0" smtClean="0">
                    <a:solidFill>
                      <a:srgbClr val="666666"/>
                    </a:solidFill>
                    <a:ea typeface="Arial Unicode MS" pitchFamily="34" charset="-128"/>
                    <a:cs typeface="Arial Unicode MS" pitchFamily="34" charset="-128"/>
                  </a:endParaRPr>
                </a:p>
              </p:txBody>
            </p:sp>
            <p:sp>
              <p:nvSpPr>
                <p:cNvPr id="172" name="TextBox 171"/>
                <p:cNvSpPr txBox="1"/>
                <p:nvPr/>
              </p:nvSpPr>
              <p:spPr>
                <a:xfrm>
                  <a:off x="762430" y="3047752"/>
                  <a:ext cx="56472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3.0 B</a:t>
                  </a:r>
                  <a:endParaRPr lang="en-US" sz="700" kern="0" dirty="0" smtClean="0">
                    <a:solidFill>
                      <a:srgbClr val="666666"/>
                    </a:solidFill>
                    <a:ea typeface="Arial Unicode MS" pitchFamily="34" charset="-128"/>
                    <a:cs typeface="Arial Unicode MS" pitchFamily="34" charset="-128"/>
                  </a:endParaRPr>
                </a:p>
              </p:txBody>
            </p:sp>
          </p:grpSp>
          <p:grpSp>
            <p:nvGrpSpPr>
              <p:cNvPr id="158" name="Group 157"/>
              <p:cNvGrpSpPr/>
              <p:nvPr/>
            </p:nvGrpSpPr>
            <p:grpSpPr>
              <a:xfrm>
                <a:off x="1282700" y="3117684"/>
                <a:ext cx="7169150" cy="2899643"/>
                <a:chOff x="1282700" y="3117684"/>
                <a:chExt cx="7169150" cy="2899643"/>
              </a:xfrm>
            </p:grpSpPr>
            <p:cxnSp>
              <p:nvCxnSpPr>
                <p:cNvPr id="159" name="Straight Connector 158"/>
                <p:cNvCxnSpPr/>
                <p:nvPr/>
              </p:nvCxnSpPr>
              <p:spPr>
                <a:xfrm>
                  <a:off x="1282700" y="6017327"/>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1282700" y="5542632"/>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p:nvPr/>
              </p:nvCxnSpPr>
              <p:spPr>
                <a:xfrm>
                  <a:off x="1282700" y="506188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1282700" y="4581128"/>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1282700" y="4094026"/>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1282700" y="3615370"/>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282700" y="3117684"/>
                  <a:ext cx="71691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grpSp>
          <p:nvGrpSpPr>
            <p:cNvPr id="173" name="Group 172"/>
            <p:cNvGrpSpPr/>
            <p:nvPr/>
          </p:nvGrpSpPr>
          <p:grpSpPr>
            <a:xfrm>
              <a:off x="949238" y="3841750"/>
              <a:ext cx="4513942" cy="1225550"/>
              <a:chOff x="1378858" y="3841750"/>
              <a:chExt cx="4513942" cy="1225550"/>
            </a:xfrm>
          </p:grpSpPr>
          <p:grpSp>
            <p:nvGrpSpPr>
              <p:cNvPr id="174" name="Group 173"/>
              <p:cNvGrpSpPr/>
              <p:nvPr/>
            </p:nvGrpSpPr>
            <p:grpSpPr>
              <a:xfrm>
                <a:off x="1378858" y="4400550"/>
                <a:ext cx="355600" cy="185059"/>
                <a:chOff x="1378858" y="4400550"/>
                <a:chExt cx="355600" cy="185059"/>
              </a:xfrm>
            </p:grpSpPr>
            <p:sp>
              <p:nvSpPr>
                <p:cNvPr id="209" name="Rectangle 208"/>
                <p:cNvSpPr/>
                <p:nvPr/>
              </p:nvSpPr>
              <p:spPr bwMode="gray">
                <a:xfrm flipV="1">
                  <a:off x="1383906" y="4400550"/>
                  <a:ext cx="337851" cy="185059"/>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0" name="TextBox 209"/>
                <p:cNvSpPr txBox="1"/>
                <p:nvPr/>
              </p:nvSpPr>
              <p:spPr>
                <a:xfrm>
                  <a:off x="1378858" y="440230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.3B</a:t>
                  </a:r>
                  <a:endParaRPr lang="en-US" sz="700" kern="0" dirty="0" smtClean="0">
                    <a:solidFill>
                      <a:srgbClr val="666666"/>
                    </a:solidFill>
                    <a:ea typeface="Arial Unicode MS" pitchFamily="34" charset="-128"/>
                    <a:cs typeface="Arial Unicode MS" pitchFamily="34" charset="-128"/>
                  </a:endParaRPr>
                </a:p>
              </p:txBody>
            </p:sp>
          </p:grpSp>
          <p:sp>
            <p:nvSpPr>
              <p:cNvPr id="175" name="Rectangle 174"/>
              <p:cNvSpPr/>
              <p:nvPr/>
            </p:nvSpPr>
            <p:spPr bwMode="gray">
              <a:xfrm flipV="1">
                <a:off x="3448405" y="3841750"/>
                <a:ext cx="337851" cy="74113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176" name="Group 175"/>
              <p:cNvGrpSpPr/>
              <p:nvPr/>
            </p:nvGrpSpPr>
            <p:grpSpPr>
              <a:xfrm>
                <a:off x="2058070" y="4582887"/>
                <a:ext cx="355600" cy="306613"/>
                <a:chOff x="2058070" y="4582887"/>
                <a:chExt cx="355600" cy="306613"/>
              </a:xfrm>
            </p:grpSpPr>
            <p:sp>
              <p:nvSpPr>
                <p:cNvPr id="207" name="Rectangle 206"/>
                <p:cNvSpPr/>
                <p:nvPr/>
              </p:nvSpPr>
              <p:spPr bwMode="gray">
                <a:xfrm>
                  <a:off x="2072782" y="4582887"/>
                  <a:ext cx="337851" cy="3066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08" name="TextBox 207"/>
                <p:cNvSpPr txBox="1"/>
                <p:nvPr/>
              </p:nvSpPr>
              <p:spPr>
                <a:xfrm>
                  <a:off x="2058070" y="464995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-.5B</a:t>
                  </a:r>
                  <a:endParaRPr lang="en-US" sz="700" kern="0" dirty="0" smtClean="0">
                    <a:solidFill>
                      <a:srgbClr val="666666"/>
                    </a:solidFill>
                    <a:ea typeface="Arial Unicode MS" pitchFamily="34" charset="-128"/>
                    <a:cs typeface="Arial Unicode MS" pitchFamily="34" charset="-128"/>
                  </a:endParaRPr>
                </a:p>
              </p:txBody>
            </p:sp>
          </p:grpSp>
          <p:grpSp>
            <p:nvGrpSpPr>
              <p:cNvPr id="177" name="Group 176"/>
              <p:cNvGrpSpPr/>
              <p:nvPr/>
            </p:nvGrpSpPr>
            <p:grpSpPr>
              <a:xfrm>
                <a:off x="2755870" y="4400549"/>
                <a:ext cx="355600" cy="183730"/>
                <a:chOff x="2755870" y="4400549"/>
                <a:chExt cx="355600" cy="183730"/>
              </a:xfrm>
            </p:grpSpPr>
            <p:sp>
              <p:nvSpPr>
                <p:cNvPr id="193" name="Rectangle 192"/>
                <p:cNvSpPr/>
                <p:nvPr/>
              </p:nvSpPr>
              <p:spPr bwMode="gray">
                <a:xfrm flipV="1">
                  <a:off x="2756858" y="4400549"/>
                  <a:ext cx="337851" cy="18233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06" name="TextBox 205"/>
                <p:cNvSpPr txBox="1"/>
                <p:nvPr/>
              </p:nvSpPr>
              <p:spPr>
                <a:xfrm>
                  <a:off x="2755870" y="4415002"/>
                  <a:ext cx="355600" cy="169277"/>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600" kern="0" dirty="0" smtClean="0">
                      <a:solidFill>
                        <a:srgbClr val="666666"/>
                      </a:solidFill>
                      <a:ea typeface="Arial Unicode MS" pitchFamily="34" charset="-128"/>
                      <a:cs typeface="Arial"/>
                    </a:rPr>
                    <a:t>.3B</a:t>
                  </a:r>
                  <a:endParaRPr lang="en-US" sz="600" kern="0" dirty="0" smtClean="0">
                    <a:solidFill>
                      <a:srgbClr val="666666"/>
                    </a:solidFill>
                    <a:ea typeface="Arial Unicode MS" pitchFamily="34" charset="-128"/>
                    <a:cs typeface="Arial Unicode MS" pitchFamily="34" charset="-128"/>
                  </a:endParaRPr>
                </a:p>
              </p:txBody>
            </p:sp>
          </p:grpSp>
          <p:grpSp>
            <p:nvGrpSpPr>
              <p:cNvPr id="178" name="Group 177"/>
              <p:cNvGrpSpPr/>
              <p:nvPr/>
            </p:nvGrpSpPr>
            <p:grpSpPr>
              <a:xfrm>
                <a:off x="4103948" y="4582887"/>
                <a:ext cx="358913" cy="484413"/>
                <a:chOff x="4103948" y="4582887"/>
                <a:chExt cx="358913" cy="484413"/>
              </a:xfrm>
            </p:grpSpPr>
            <p:sp>
              <p:nvSpPr>
                <p:cNvPr id="190" name="Rectangle 189"/>
                <p:cNvSpPr/>
                <p:nvPr/>
              </p:nvSpPr>
              <p:spPr bwMode="gray">
                <a:xfrm>
                  <a:off x="4125010" y="4582887"/>
                  <a:ext cx="337851" cy="4844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2" name="TextBox 191"/>
                <p:cNvSpPr txBox="1"/>
                <p:nvPr/>
              </p:nvSpPr>
              <p:spPr>
                <a:xfrm>
                  <a:off x="4103948" y="473885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-1B</a:t>
                  </a:r>
                  <a:endParaRPr lang="en-US" sz="700" kern="0" dirty="0" smtClean="0">
                    <a:solidFill>
                      <a:srgbClr val="666666"/>
                    </a:solidFill>
                    <a:ea typeface="Arial Unicode MS" pitchFamily="34" charset="-128"/>
                    <a:cs typeface="Arial Unicode MS" pitchFamily="34" charset="-128"/>
                  </a:endParaRPr>
                </a:p>
              </p:txBody>
            </p:sp>
          </p:grpSp>
          <p:grpSp>
            <p:nvGrpSpPr>
              <p:cNvPr id="179" name="Group 178"/>
              <p:cNvGrpSpPr/>
              <p:nvPr/>
            </p:nvGrpSpPr>
            <p:grpSpPr>
              <a:xfrm>
                <a:off x="4808766" y="4178300"/>
                <a:ext cx="355600" cy="404587"/>
                <a:chOff x="4808766" y="4178300"/>
                <a:chExt cx="355600" cy="404587"/>
              </a:xfrm>
            </p:grpSpPr>
            <p:sp>
              <p:nvSpPr>
                <p:cNvPr id="184" name="Rectangle 183"/>
                <p:cNvSpPr/>
                <p:nvPr/>
              </p:nvSpPr>
              <p:spPr bwMode="gray">
                <a:xfrm flipV="1">
                  <a:off x="4816557" y="4178300"/>
                  <a:ext cx="337851" cy="404587"/>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9" name="TextBox 188"/>
                <p:cNvSpPr txBox="1"/>
                <p:nvPr/>
              </p:nvSpPr>
              <p:spPr>
                <a:xfrm>
                  <a:off x="4808766" y="426260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.9B</a:t>
                  </a:r>
                  <a:endParaRPr lang="en-US" sz="700" kern="0" dirty="0" smtClean="0">
                    <a:solidFill>
                      <a:srgbClr val="666666"/>
                    </a:solidFill>
                    <a:ea typeface="Arial Unicode MS" pitchFamily="34" charset="-128"/>
                    <a:cs typeface="Arial Unicode MS" pitchFamily="34" charset="-128"/>
                  </a:endParaRPr>
                </a:p>
              </p:txBody>
            </p:sp>
          </p:grpSp>
          <p:grpSp>
            <p:nvGrpSpPr>
              <p:cNvPr id="180" name="Group 179"/>
              <p:cNvGrpSpPr/>
              <p:nvPr/>
            </p:nvGrpSpPr>
            <p:grpSpPr>
              <a:xfrm>
                <a:off x="5493866" y="4582887"/>
                <a:ext cx="398934" cy="408213"/>
                <a:chOff x="5493866" y="4582887"/>
                <a:chExt cx="398934" cy="408213"/>
              </a:xfrm>
            </p:grpSpPr>
            <p:sp>
              <p:nvSpPr>
                <p:cNvPr id="182" name="Rectangle 181"/>
                <p:cNvSpPr/>
                <p:nvPr/>
              </p:nvSpPr>
              <p:spPr bwMode="gray">
                <a:xfrm>
                  <a:off x="5521695" y="4582887"/>
                  <a:ext cx="337851" cy="408213"/>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3" name="TextBox 182"/>
                <p:cNvSpPr txBox="1"/>
                <p:nvPr/>
              </p:nvSpPr>
              <p:spPr>
                <a:xfrm>
                  <a:off x="5493866" y="4688052"/>
                  <a:ext cx="3989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-.8B</a:t>
                  </a:r>
                  <a:endParaRPr lang="en-US" sz="700" kern="0" dirty="0" smtClean="0">
                    <a:solidFill>
                      <a:srgbClr val="666666"/>
                    </a:solidFill>
                    <a:ea typeface="Arial Unicode MS" pitchFamily="34" charset="-128"/>
                    <a:cs typeface="Arial Unicode MS" pitchFamily="34" charset="-128"/>
                  </a:endParaRPr>
                </a:p>
              </p:txBody>
            </p:sp>
          </p:grpSp>
          <p:sp>
            <p:nvSpPr>
              <p:cNvPr id="181" name="TextBox 180"/>
              <p:cNvSpPr txBox="1"/>
              <p:nvPr/>
            </p:nvSpPr>
            <p:spPr>
              <a:xfrm>
                <a:off x="3390900" y="4115172"/>
                <a:ext cx="4508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1.5B</a:t>
                </a:r>
                <a:endParaRPr lang="en-US" sz="700" kern="0" dirty="0" smtClean="0">
                  <a:solidFill>
                    <a:srgbClr val="666666"/>
                  </a:solidFill>
                  <a:ea typeface="Arial Unicode MS" pitchFamily="34" charset="-128"/>
                  <a:cs typeface="Arial Unicode MS" pitchFamily="34" charset="-128"/>
                </a:endParaRPr>
              </a:p>
            </p:txBody>
          </p:sp>
        </p:grpSp>
        <p:grpSp>
          <p:nvGrpSpPr>
            <p:cNvPr id="211" name="Group 210"/>
            <p:cNvGrpSpPr/>
            <p:nvPr/>
          </p:nvGrpSpPr>
          <p:grpSpPr>
            <a:xfrm>
              <a:off x="949238" y="3119602"/>
              <a:ext cx="4513942" cy="1176173"/>
              <a:chOff x="1378858" y="3119602"/>
              <a:chExt cx="4513942" cy="1176173"/>
            </a:xfrm>
          </p:grpSpPr>
          <p:cxnSp>
            <p:nvCxnSpPr>
              <p:cNvPr id="212" name="Straight Connector 211"/>
              <p:cNvCxnSpPr/>
              <p:nvPr/>
            </p:nvCxnSpPr>
            <p:spPr>
              <a:xfrm>
                <a:off x="1523246" y="4098242"/>
                <a:ext cx="692904" cy="197533"/>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sp>
            <p:nvSpPr>
              <p:cNvPr id="213" name="TextBox 212"/>
              <p:cNvSpPr txBox="1"/>
              <p:nvPr/>
            </p:nvSpPr>
            <p:spPr>
              <a:xfrm>
                <a:off x="3390900" y="3119602"/>
                <a:ext cx="4508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2.6B</a:t>
                </a:r>
                <a:endParaRPr lang="en-US" sz="700" kern="0" dirty="0" smtClean="0">
                  <a:solidFill>
                    <a:srgbClr val="666666"/>
                  </a:solidFill>
                  <a:ea typeface="Arial Unicode MS" pitchFamily="34" charset="-128"/>
                  <a:cs typeface="Arial Unicode MS" pitchFamily="34" charset="-128"/>
                </a:endParaRPr>
              </a:p>
            </p:txBody>
          </p:sp>
          <p:cxnSp>
            <p:nvCxnSpPr>
              <p:cNvPr id="214" name="Straight Connector 213"/>
              <p:cNvCxnSpPr/>
              <p:nvPr/>
            </p:nvCxnSpPr>
            <p:spPr>
              <a:xfrm flipV="1">
                <a:off x="2217513" y="4089400"/>
                <a:ext cx="719362" cy="203576"/>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p:cNvCxnSpPr/>
              <p:nvPr/>
            </p:nvCxnSpPr>
            <p:spPr>
              <a:xfrm flipV="1">
                <a:off x="2930525" y="3302002"/>
                <a:ext cx="670327" cy="793748"/>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p:cNvCxnSpPr/>
              <p:nvPr/>
            </p:nvCxnSpPr>
            <p:spPr>
              <a:xfrm flipH="1" flipV="1">
                <a:off x="3590925" y="3302000"/>
                <a:ext cx="682625" cy="606425"/>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p:cNvCxnSpPr/>
              <p:nvPr/>
            </p:nvCxnSpPr>
            <p:spPr>
              <a:xfrm flipH="1">
                <a:off x="4280678" y="3417289"/>
                <a:ext cx="700367" cy="495985"/>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p:cNvCxnSpPr/>
              <p:nvPr/>
            </p:nvCxnSpPr>
            <p:spPr>
              <a:xfrm>
                <a:off x="4981575" y="3419475"/>
                <a:ext cx="658639" cy="392126"/>
              </a:xfrm>
              <a:prstGeom prst="line">
                <a:avLst/>
              </a:prstGeom>
              <a:ln w="6350">
                <a:solidFill>
                  <a:srgbClr val="B6D75C"/>
                </a:solidFill>
              </a:ln>
            </p:spPr>
            <p:style>
              <a:lnRef idx="1">
                <a:schemeClr val="accent1"/>
              </a:lnRef>
              <a:fillRef idx="0">
                <a:schemeClr val="accent1"/>
              </a:fillRef>
              <a:effectRef idx="0">
                <a:schemeClr val="accent1"/>
              </a:effectRef>
              <a:fontRef idx="minor">
                <a:schemeClr val="tx1"/>
              </a:fontRef>
            </p:style>
          </p:cxnSp>
          <p:sp>
            <p:nvSpPr>
              <p:cNvPr id="219" name="TextBox 218"/>
              <p:cNvSpPr txBox="1"/>
              <p:nvPr/>
            </p:nvSpPr>
            <p:spPr>
              <a:xfrm>
                <a:off x="1378858" y="3933056"/>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a:t>
                </a:r>
                <a:r>
                  <a:rPr lang="en-US" sz="700" kern="0" dirty="0" smtClean="0">
                    <a:solidFill>
                      <a:srgbClr val="666666"/>
                    </a:solidFill>
                    <a:ea typeface="Arial Unicode MS" pitchFamily="34" charset="-128"/>
                    <a:cs typeface="Arial"/>
                  </a:rPr>
                  <a:t>B</a:t>
                </a:r>
                <a:endParaRPr lang="en-US" sz="700" kern="0" dirty="0" smtClean="0">
                  <a:solidFill>
                    <a:srgbClr val="666666"/>
                  </a:solidFill>
                  <a:ea typeface="Arial Unicode MS" pitchFamily="34" charset="-128"/>
                  <a:cs typeface="Arial Unicode MS" pitchFamily="34" charset="-128"/>
                </a:endParaRPr>
              </a:p>
            </p:txBody>
          </p:sp>
          <p:sp>
            <p:nvSpPr>
              <p:cNvPr id="220" name="TextBox 219"/>
              <p:cNvSpPr txBox="1"/>
              <p:nvPr/>
            </p:nvSpPr>
            <p:spPr>
              <a:xfrm>
                <a:off x="2058070" y="4083422"/>
                <a:ext cx="3556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.7B</a:t>
                </a:r>
                <a:endParaRPr lang="en-US" sz="700" kern="0" dirty="0" smtClean="0">
                  <a:solidFill>
                    <a:srgbClr val="666666"/>
                  </a:solidFill>
                  <a:ea typeface="Arial Unicode MS" pitchFamily="34" charset="-128"/>
                  <a:cs typeface="Arial Unicode MS" pitchFamily="34" charset="-128"/>
                </a:endParaRPr>
              </a:p>
            </p:txBody>
          </p:sp>
          <p:sp>
            <p:nvSpPr>
              <p:cNvPr id="221" name="TextBox 220"/>
              <p:cNvSpPr txBox="1"/>
              <p:nvPr/>
            </p:nvSpPr>
            <p:spPr>
              <a:xfrm>
                <a:off x="2705070" y="3916040"/>
                <a:ext cx="355600" cy="169277"/>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600" kern="0" dirty="0">
                    <a:solidFill>
                      <a:srgbClr val="666666"/>
                    </a:solidFill>
                    <a:ea typeface="Arial Unicode MS" pitchFamily="34" charset="-128"/>
                    <a:cs typeface="Arial"/>
                  </a:rPr>
                  <a:t>1</a:t>
                </a:r>
                <a:r>
                  <a:rPr lang="en-US" sz="600" kern="0" dirty="0" smtClean="0">
                    <a:solidFill>
                      <a:srgbClr val="666666"/>
                    </a:solidFill>
                    <a:ea typeface="Arial Unicode MS" pitchFamily="34" charset="-128"/>
                    <a:cs typeface="Arial"/>
                  </a:rPr>
                  <a:t>B</a:t>
                </a:r>
                <a:endParaRPr lang="en-US" sz="600" kern="0" dirty="0" smtClean="0">
                  <a:solidFill>
                    <a:srgbClr val="666666"/>
                  </a:solidFill>
                  <a:ea typeface="Arial Unicode MS" pitchFamily="34" charset="-128"/>
                  <a:cs typeface="Arial Unicode MS" pitchFamily="34" charset="-128"/>
                </a:endParaRPr>
              </a:p>
            </p:txBody>
          </p:sp>
          <p:sp>
            <p:nvSpPr>
              <p:cNvPr id="222" name="TextBox 221"/>
              <p:cNvSpPr txBox="1"/>
              <p:nvPr/>
            </p:nvSpPr>
            <p:spPr>
              <a:xfrm>
                <a:off x="4072198" y="3625974"/>
                <a:ext cx="429952"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1.4B</a:t>
                </a:r>
                <a:endParaRPr lang="en-US" sz="700" kern="0" dirty="0" smtClean="0">
                  <a:solidFill>
                    <a:srgbClr val="666666"/>
                  </a:solidFill>
                  <a:ea typeface="Arial Unicode MS" pitchFamily="34" charset="-128"/>
                  <a:cs typeface="Arial Unicode MS" pitchFamily="34" charset="-128"/>
                </a:endParaRPr>
              </a:p>
            </p:txBody>
          </p:sp>
          <p:sp>
            <p:nvSpPr>
              <p:cNvPr id="223" name="TextBox 222"/>
              <p:cNvSpPr txBox="1"/>
              <p:nvPr/>
            </p:nvSpPr>
            <p:spPr>
              <a:xfrm>
                <a:off x="4808766" y="3208722"/>
                <a:ext cx="355600" cy="268279"/>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2.4B</a:t>
                </a:r>
                <a:endParaRPr lang="en-US" sz="700" kern="0" dirty="0" smtClean="0">
                  <a:solidFill>
                    <a:srgbClr val="666666"/>
                  </a:solidFill>
                  <a:ea typeface="Arial Unicode MS" pitchFamily="34" charset="-128"/>
                  <a:cs typeface="Arial Unicode MS" pitchFamily="34" charset="-128"/>
                </a:endParaRPr>
              </a:p>
            </p:txBody>
          </p:sp>
          <p:sp>
            <p:nvSpPr>
              <p:cNvPr id="224" name="TextBox 223"/>
              <p:cNvSpPr txBox="1"/>
              <p:nvPr/>
            </p:nvSpPr>
            <p:spPr>
              <a:xfrm>
                <a:off x="5493866" y="3619624"/>
                <a:ext cx="3989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1.6B</a:t>
                </a:r>
                <a:endParaRPr lang="en-US" sz="700" kern="0" dirty="0" smtClean="0">
                  <a:solidFill>
                    <a:srgbClr val="666666"/>
                  </a:solidFill>
                  <a:ea typeface="Arial Unicode MS" pitchFamily="34" charset="-128"/>
                  <a:cs typeface="Arial Unicode MS" pitchFamily="34" charset="-128"/>
                </a:endParaRPr>
              </a:p>
            </p:txBody>
          </p:sp>
        </p:grpSp>
      </p:grpSp>
      <p:grpSp>
        <p:nvGrpSpPr>
          <p:cNvPr id="149" name="Group 148"/>
          <p:cNvGrpSpPr/>
          <p:nvPr/>
        </p:nvGrpSpPr>
        <p:grpSpPr>
          <a:xfrm>
            <a:off x="7233044" y="3010256"/>
            <a:ext cx="1672700" cy="432321"/>
            <a:chOff x="6830579" y="2253380"/>
            <a:chExt cx="1514329" cy="391389"/>
          </a:xfrm>
        </p:grpSpPr>
        <p:pic>
          <p:nvPicPr>
            <p:cNvPr id="150" name="Picture 149"/>
            <p:cNvPicPr>
              <a:picLocks noChangeAspect="1"/>
            </p:cNvPicPr>
            <p:nvPr/>
          </p:nvPicPr>
          <p:blipFill>
            <a:blip r:embed="rId2"/>
            <a:stretch>
              <a:fillRect/>
            </a:stretch>
          </p:blipFill>
          <p:spPr>
            <a:xfrm rot="5400000">
              <a:off x="6830579" y="2258274"/>
              <a:ext cx="381000" cy="381000"/>
            </a:xfrm>
            <a:prstGeom prst="rect">
              <a:avLst/>
            </a:prstGeom>
          </p:spPr>
        </p:pic>
        <p:pic>
          <p:nvPicPr>
            <p:cNvPr id="151" name="Picture 150"/>
            <p:cNvPicPr>
              <a:picLocks noChangeAspect="1"/>
            </p:cNvPicPr>
            <p:nvPr/>
          </p:nvPicPr>
          <p:blipFill>
            <a:blip r:embed="rId3"/>
            <a:stretch>
              <a:fillRect/>
            </a:stretch>
          </p:blipFill>
          <p:spPr>
            <a:xfrm>
              <a:off x="7247186" y="2253380"/>
              <a:ext cx="381000" cy="381000"/>
            </a:xfrm>
            <a:prstGeom prst="rect">
              <a:avLst/>
            </a:prstGeom>
          </p:spPr>
        </p:pic>
        <p:pic>
          <p:nvPicPr>
            <p:cNvPr id="152" name="Picture 151"/>
            <p:cNvPicPr>
              <a:picLocks noChangeAspect="1"/>
            </p:cNvPicPr>
            <p:nvPr/>
          </p:nvPicPr>
          <p:blipFill>
            <a:blip r:embed="rId4"/>
            <a:stretch>
              <a:fillRect/>
            </a:stretch>
          </p:blipFill>
          <p:spPr>
            <a:xfrm>
              <a:off x="7587178" y="2263769"/>
              <a:ext cx="381000" cy="381000"/>
            </a:xfrm>
            <a:prstGeom prst="rect">
              <a:avLst/>
            </a:prstGeom>
          </p:spPr>
        </p:pic>
        <p:pic>
          <p:nvPicPr>
            <p:cNvPr id="153" name="Picture 152"/>
            <p:cNvPicPr>
              <a:picLocks noChangeAspect="1"/>
            </p:cNvPicPr>
            <p:nvPr/>
          </p:nvPicPr>
          <p:blipFill>
            <a:blip r:embed="rId5"/>
            <a:stretch>
              <a:fillRect/>
            </a:stretch>
          </p:blipFill>
          <p:spPr>
            <a:xfrm>
              <a:off x="7963908" y="2259142"/>
              <a:ext cx="381000" cy="381000"/>
            </a:xfrm>
            <a:prstGeom prst="rect">
              <a:avLst/>
            </a:prstGeom>
          </p:spPr>
        </p:pic>
      </p:grpSp>
      <p:grpSp>
        <p:nvGrpSpPr>
          <p:cNvPr id="349" name="Group 348"/>
          <p:cNvGrpSpPr/>
          <p:nvPr/>
        </p:nvGrpSpPr>
        <p:grpSpPr>
          <a:xfrm>
            <a:off x="230400" y="3003810"/>
            <a:ext cx="8668800" cy="528436"/>
            <a:chOff x="230400" y="2312073"/>
            <a:chExt cx="8668800" cy="528436"/>
          </a:xfrm>
        </p:grpSpPr>
        <p:cxnSp>
          <p:nvCxnSpPr>
            <p:cNvPr id="350" name="Straight Connector 349"/>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p:cNvCxnSpPr/>
            <p:nvPr/>
          </p:nvCxnSpPr>
          <p:spPr>
            <a:xfrm>
              <a:off x="162965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352" name="TextBox 351"/>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Forecast by Date    </a:t>
              </a:r>
              <a:r>
                <a:rPr lang="en-US" sz="800" dirty="0" smtClean="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smtClean="0">
                <a:solidFill>
                  <a:srgbClr val="666666"/>
                </a:solidFill>
                <a:ea typeface="Arial Unicode MS" pitchFamily="34" charset="-128"/>
                <a:cs typeface="Arial Unicode MS" pitchFamily="34" charset="-128"/>
              </a:endParaRPr>
            </a:p>
          </p:txBody>
        </p:sp>
      </p:grpSp>
      <p:grpSp>
        <p:nvGrpSpPr>
          <p:cNvPr id="343" name="Group 342"/>
          <p:cNvGrpSpPr/>
          <p:nvPr/>
        </p:nvGrpSpPr>
        <p:grpSpPr>
          <a:xfrm>
            <a:off x="3030457" y="1601854"/>
            <a:ext cx="1332000" cy="1264130"/>
            <a:chOff x="3030457" y="1592263"/>
            <a:chExt cx="1332000" cy="1264130"/>
          </a:xfrm>
        </p:grpSpPr>
        <p:sp>
          <p:nvSpPr>
            <p:cNvPr id="353" name="Rounded Rectangle 352"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354" name="TextBox 353"/>
            <p:cNvSpPr txBox="1"/>
            <p:nvPr/>
          </p:nvSpPr>
          <p:spPr>
            <a:xfrm>
              <a:off x="3030457" y="1592263"/>
              <a:ext cx="1332000" cy="78058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smtClean="0">
                  <a:solidFill>
                    <a:srgbClr val="333333"/>
                  </a:solidFill>
                  <a:ea typeface="Arial Unicode MS" pitchFamily="34" charset="-128"/>
                  <a:cs typeface="Arial Unicode MS" pitchFamily="34" charset="-128"/>
                </a:rPr>
                <a:t>This is the Headline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This is the </a:t>
              </a:r>
              <a:r>
                <a:rPr lang="en-US" sz="900" kern="0" dirty="0" err="1">
                  <a:solidFill>
                    <a:srgbClr val="666666"/>
                  </a:solidFill>
                  <a:ea typeface="Arial Unicode MS" pitchFamily="34" charset="-128"/>
                  <a:cs typeface="Arial Unicode MS" pitchFamily="34" charset="-128"/>
                </a:rPr>
                <a:t>Subheadline</a:t>
              </a:r>
              <a:endParaRPr lang="en-US" sz="900" kern="0" dirty="0">
                <a:solidFill>
                  <a:srgbClr val="666666"/>
                </a:solidFill>
                <a:ea typeface="Arial Unicode MS" pitchFamily="34" charset="-128"/>
                <a:cs typeface="Arial Unicode MS" pitchFamily="34" charset="-128"/>
              </a:endParaRP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grpSp>
          <p:nvGrpSpPr>
            <p:cNvPr id="355" name="Group 354"/>
            <p:cNvGrpSpPr/>
            <p:nvPr/>
          </p:nvGrpSpPr>
          <p:grpSpPr>
            <a:xfrm>
              <a:off x="3030459" y="2087495"/>
              <a:ext cx="1327247" cy="671503"/>
              <a:chOff x="5569983" y="3137984"/>
              <a:chExt cx="1627000" cy="814877"/>
            </a:xfrm>
          </p:grpSpPr>
          <p:sp>
            <p:nvSpPr>
              <p:cNvPr id="357" name="TextBox 356"/>
              <p:cNvSpPr txBox="1"/>
              <p:nvPr/>
            </p:nvSpPr>
            <p:spPr>
              <a:xfrm>
                <a:off x="5569983" y="3655569"/>
                <a:ext cx="571584" cy="168070"/>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June 1</a:t>
                </a:r>
              </a:p>
            </p:txBody>
          </p:sp>
          <p:sp>
            <p:nvSpPr>
              <p:cNvPr id="358" name="TextBox 357"/>
              <p:cNvSpPr txBox="1"/>
              <p:nvPr/>
            </p:nvSpPr>
            <p:spPr>
              <a:xfrm>
                <a:off x="5569984" y="3137984"/>
                <a:ext cx="636661" cy="168072"/>
              </a:xfrm>
              <a:prstGeom prst="rect">
                <a:avLst/>
              </a:prstGeom>
              <a:noFill/>
            </p:spPr>
            <p:txBody>
              <a:bodyPr wrap="square" lIns="72000" tIns="0" rIns="0" bIns="0" rtlCol="0">
                <a:spAutoFit/>
              </a:bodyPr>
              <a:lstStyle/>
              <a:p>
                <a:pPr fontAlgn="base">
                  <a:spcBef>
                    <a:spcPct val="50000"/>
                  </a:spcBef>
                  <a:spcAft>
                    <a:spcPct val="0"/>
                  </a:spcAft>
                  <a:buClr>
                    <a:srgbClr val="F0AB00"/>
                  </a:buClr>
                  <a:buSzPct val="80000"/>
                </a:pPr>
                <a:r>
                  <a:rPr lang="en-US" sz="900" kern="0" dirty="0" smtClean="0">
                    <a:solidFill>
                      <a:srgbClr val="007833"/>
                    </a:solidFill>
                    <a:ea typeface="Arial Unicode MS" pitchFamily="34" charset="-128"/>
                    <a:cs typeface="Arial Unicode MS" pitchFamily="34" charset="-128"/>
                  </a:rPr>
                  <a:t>0 M</a:t>
                </a:r>
              </a:p>
            </p:txBody>
          </p:sp>
          <p:sp>
            <p:nvSpPr>
              <p:cNvPr id="359" name="TextBox 358"/>
              <p:cNvSpPr txBox="1"/>
              <p:nvPr/>
            </p:nvSpPr>
            <p:spPr>
              <a:xfrm>
                <a:off x="6749695" y="3137986"/>
                <a:ext cx="443041" cy="168072"/>
              </a:xfrm>
              <a:prstGeom prst="rect">
                <a:avLst/>
              </a:prstGeom>
              <a:noFill/>
            </p:spPr>
            <p:txBody>
              <a:bodyPr wrap="square" lIns="0" tIns="0" rIns="72000" bIns="0" rtlCol="0">
                <a:spAutoFit/>
              </a:bodyPr>
              <a:lstStyle/>
              <a:p>
                <a:pPr algn="r" fontAlgn="base">
                  <a:spcBef>
                    <a:spcPct val="50000"/>
                  </a:spcBef>
                  <a:spcAft>
                    <a:spcPct val="0"/>
                  </a:spcAft>
                  <a:buClr>
                    <a:srgbClr val="F0AB00"/>
                  </a:buClr>
                  <a:buSzPct val="80000"/>
                </a:pPr>
                <a:r>
                  <a:rPr lang="en-US" sz="900" kern="0" dirty="0" smtClean="0">
                    <a:solidFill>
                      <a:srgbClr val="D32030"/>
                    </a:solidFill>
                    <a:ea typeface="Arial Unicode MS" pitchFamily="34" charset="-128"/>
                    <a:cs typeface="Arial Unicode MS" pitchFamily="34" charset="-128"/>
                  </a:rPr>
                  <a:t>80 M</a:t>
                </a:r>
              </a:p>
            </p:txBody>
          </p:sp>
          <p:sp>
            <p:nvSpPr>
              <p:cNvPr id="360" name="TextBox 359"/>
              <p:cNvSpPr txBox="1"/>
              <p:nvPr/>
            </p:nvSpPr>
            <p:spPr>
              <a:xfrm>
                <a:off x="6595639" y="3654068"/>
                <a:ext cx="601344" cy="298793"/>
              </a:xfrm>
              <a:prstGeom prst="rect">
                <a:avLst/>
              </a:prstGeom>
              <a:noFill/>
            </p:spPr>
            <p:txBody>
              <a:bodyPr wrap="square" lIns="0" tIns="0" rIns="72000" bIns="0" rtlCol="0">
                <a:spAutoFit/>
              </a:bodyPr>
              <a:lstStyle/>
              <a:p>
                <a:pPr algn="r" fontAlgn="base">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smtClean="0">
                  <a:solidFill>
                    <a:srgbClr val="666666"/>
                  </a:solidFill>
                  <a:ea typeface="Arial Unicode MS" pitchFamily="34" charset="-128"/>
                  <a:cs typeface="Arial Unicode MS" pitchFamily="34" charset="-128"/>
                </a:endParaRPr>
              </a:p>
            </p:txBody>
          </p:sp>
          <p:grpSp>
            <p:nvGrpSpPr>
              <p:cNvPr id="361" name="Group 360"/>
              <p:cNvGrpSpPr/>
              <p:nvPr/>
            </p:nvGrpSpPr>
            <p:grpSpPr>
              <a:xfrm>
                <a:off x="5640537" y="3297551"/>
                <a:ext cx="1476420" cy="350927"/>
                <a:chOff x="5640537" y="3297551"/>
                <a:chExt cx="1476420" cy="350927"/>
              </a:xfrm>
            </p:grpSpPr>
            <p:sp>
              <p:nvSpPr>
                <p:cNvPr id="362" name="Rectangle 361"/>
                <p:cNvSpPr/>
                <p:nvPr/>
              </p:nvSpPr>
              <p:spPr bwMode="gray">
                <a:xfrm>
                  <a:off x="5640537" y="3297551"/>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63" name="Freeform 362"/>
                <p:cNvSpPr/>
                <p:nvPr/>
              </p:nvSpPr>
              <p:spPr bwMode="gray">
                <a:xfrm>
                  <a:off x="5648325" y="3307573"/>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64" name="Freeform 363"/>
                <p:cNvSpPr/>
                <p:nvPr/>
              </p:nvSpPr>
              <p:spPr bwMode="gray">
                <a:xfrm>
                  <a:off x="5645944" y="3317099"/>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65" name="Straight Connector 364"/>
                <p:cNvCxnSpPr/>
                <p:nvPr/>
              </p:nvCxnSpPr>
              <p:spPr>
                <a:xfrm flipV="1">
                  <a:off x="5651304" y="3598085"/>
                  <a:ext cx="388145"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p:cNvCxnSpPr/>
                <p:nvPr/>
              </p:nvCxnSpPr>
              <p:spPr>
                <a:xfrm flipV="1">
                  <a:off x="6036469" y="3586173"/>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p:cNvCxnSpPr/>
                <p:nvPr/>
              </p:nvCxnSpPr>
              <p:spPr>
                <a:xfrm flipV="1">
                  <a:off x="6827044" y="3429429"/>
                  <a:ext cx="284284"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p:cNvCxnSpPr>
                  <a:stCxn id="364" idx="0"/>
                </p:cNvCxnSpPr>
                <p:nvPr/>
              </p:nvCxnSpPr>
              <p:spPr>
                <a:xfrm flipV="1">
                  <a:off x="5645944" y="3548910"/>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369" name="Straight Connector 368"/>
                <p:cNvCxnSpPr/>
                <p:nvPr/>
              </p:nvCxnSpPr>
              <p:spPr>
                <a:xfrm flipV="1">
                  <a:off x="6144649" y="3521907"/>
                  <a:ext cx="475603" cy="2699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p:cNvCxnSpPr/>
                <p:nvPr/>
              </p:nvCxnSpPr>
              <p:spPr>
                <a:xfrm flipV="1">
                  <a:off x="6620252" y="3313439"/>
                  <a:ext cx="492542" cy="20480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p:cNvCxnSpPr/>
                <p:nvPr/>
              </p:nvCxnSpPr>
              <p:spPr>
                <a:xfrm flipV="1">
                  <a:off x="6141567" y="3521907"/>
                  <a:ext cx="475603" cy="26999"/>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2" name="Straight Connector 371"/>
                <p:cNvCxnSpPr/>
                <p:nvPr/>
              </p:nvCxnSpPr>
              <p:spPr>
                <a:xfrm flipV="1">
                  <a:off x="6617170" y="3317099"/>
                  <a:ext cx="492542" cy="204809"/>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5650723" y="3548923"/>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sp>
          <p:nvSpPr>
            <p:cNvPr id="356" name="TextBox 355"/>
            <p:cNvSpPr txBox="1"/>
            <p:nvPr/>
          </p:nvSpPr>
          <p:spPr>
            <a:xfrm>
              <a:off x="3030458" y="2641555"/>
              <a:ext cx="1327245" cy="214838"/>
            </a:xfrm>
            <a:prstGeom prst="rect">
              <a:avLst/>
            </a:prstGeom>
            <a:noFill/>
          </p:spPr>
          <p:txBody>
            <a:bodyPr wrap="square" lIns="72000" tIns="396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a:t>
              </a:r>
            </a:p>
          </p:txBody>
        </p:sp>
      </p:grpSp>
      <p:cxnSp>
        <p:nvCxnSpPr>
          <p:cNvPr id="312" name="Straight Connector 311"/>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13" name="Group 312"/>
          <p:cNvGrpSpPr/>
          <p:nvPr/>
        </p:nvGrpSpPr>
        <p:grpSpPr>
          <a:xfrm>
            <a:off x="1623611" y="1603146"/>
            <a:ext cx="1323786" cy="1260406"/>
            <a:chOff x="1623611" y="1603146"/>
            <a:chExt cx="1323786" cy="1260406"/>
          </a:xfrm>
        </p:grpSpPr>
        <p:grpSp>
          <p:nvGrpSpPr>
            <p:cNvPr id="319" name="Group 318"/>
            <p:cNvGrpSpPr/>
            <p:nvPr/>
          </p:nvGrpSpPr>
          <p:grpSpPr>
            <a:xfrm>
              <a:off x="1623611" y="1603146"/>
              <a:ext cx="1323786" cy="1260406"/>
              <a:chOff x="6612399" y="1706157"/>
              <a:chExt cx="1323786" cy="1260406"/>
            </a:xfrm>
          </p:grpSpPr>
          <p:sp>
            <p:nvSpPr>
              <p:cNvPr id="333" name="Rounded Rectangle 33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334" name="TextBox 333"/>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smtClean="0">
                    <a:solidFill>
                      <a:srgbClr val="333333"/>
                    </a:solidFill>
                    <a:ea typeface="Arial Unicode MS" pitchFamily="34" charset="-128"/>
                    <a:cs typeface="Arial Unicode MS" pitchFamily="34" charset="-128"/>
                  </a:rPr>
                  <a:t>Culmulative</a:t>
                </a:r>
                <a:r>
                  <a:rPr lang="en-US" sz="1050" kern="0" dirty="0" smtClean="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grpSp>
        <p:sp>
          <p:nvSpPr>
            <p:cNvPr id="320" name="TextBox 319"/>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Actual and Target</a:t>
              </a:r>
            </a:p>
          </p:txBody>
        </p:sp>
        <p:grpSp>
          <p:nvGrpSpPr>
            <p:cNvPr id="321" name="Group 320"/>
            <p:cNvGrpSpPr/>
            <p:nvPr/>
          </p:nvGrpSpPr>
          <p:grpSpPr>
            <a:xfrm>
              <a:off x="1667657" y="2049005"/>
              <a:ext cx="1233294" cy="652803"/>
              <a:chOff x="7388368" y="3090960"/>
              <a:chExt cx="1521208" cy="792192"/>
            </a:xfrm>
          </p:grpSpPr>
          <p:sp>
            <p:nvSpPr>
              <p:cNvPr id="322" name="Rectangle 321"/>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23" name="Rectangle 322"/>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24" name="Rectangle 323"/>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25" name="Rectangle 324"/>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26" name="TextBox 325"/>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D32030"/>
                    </a:solidFill>
                    <a:ea typeface="Arial Unicode MS" pitchFamily="34" charset="-128"/>
                    <a:cs typeface="Arial Unicode MS" pitchFamily="34" charset="-128"/>
                  </a:rPr>
                  <a:t>125</a:t>
                </a:r>
              </a:p>
            </p:txBody>
          </p:sp>
          <p:sp>
            <p:nvSpPr>
              <p:cNvPr id="327" name="TextBox 326"/>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454545"/>
                    </a:solidFill>
                    <a:ea typeface="Arial Unicode MS" pitchFamily="34" charset="-128"/>
                    <a:cs typeface="Arial Unicode MS" pitchFamily="34" charset="-128"/>
                  </a:rPr>
                  <a:t>75</a:t>
                </a:r>
              </a:p>
            </p:txBody>
          </p:sp>
          <p:sp>
            <p:nvSpPr>
              <p:cNvPr id="328" name="Rectangle 327"/>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29" name="Rectangle 328"/>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30" name="Diamond 329"/>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31" name="Diamond 330"/>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32" name="Rectangle 331"/>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cxnSp>
        <p:nvCxnSpPr>
          <p:cNvPr id="335" name="Straight Connector 334"/>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336" name="Group 335"/>
          <p:cNvGrpSpPr/>
          <p:nvPr/>
        </p:nvGrpSpPr>
        <p:grpSpPr>
          <a:xfrm>
            <a:off x="211565" y="1600529"/>
            <a:ext cx="1334528" cy="1272212"/>
            <a:chOff x="6607751" y="3059546"/>
            <a:chExt cx="1334528" cy="1272212"/>
          </a:xfrm>
        </p:grpSpPr>
        <p:grpSp>
          <p:nvGrpSpPr>
            <p:cNvPr id="337" name="Group 336"/>
            <p:cNvGrpSpPr/>
            <p:nvPr/>
          </p:nvGrpSpPr>
          <p:grpSpPr>
            <a:xfrm>
              <a:off x="6607751" y="3059546"/>
              <a:ext cx="1334528" cy="1265141"/>
              <a:chOff x="6605180" y="1701422"/>
              <a:chExt cx="1334528" cy="1265141"/>
            </a:xfrm>
          </p:grpSpPr>
          <p:sp>
            <p:nvSpPr>
              <p:cNvPr id="340" name="Rounded Rectangle 339"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341" name="TextBox 340"/>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smtClean="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sp>
            <p:nvSpPr>
              <p:cNvPr id="342" name="TextBox 341"/>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smtClean="0">
                  <a:solidFill>
                    <a:srgbClr val="808080"/>
                  </a:solidFill>
                  <a:ea typeface="Arial Unicode MS" pitchFamily="34" charset="-128"/>
                  <a:cs typeface="Arial"/>
                </a:endParaRPr>
              </a:p>
            </p:txBody>
          </p:sp>
        </p:grpSp>
        <p:sp>
          <p:nvSpPr>
            <p:cNvPr id="338" name="TextBox 337"/>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smtClean="0">
                  <a:solidFill>
                    <a:srgbClr val="67B25C"/>
                  </a:solidFill>
                  <a:ea typeface="Arial Unicode MS" pitchFamily="34" charset="-128"/>
                  <a:cs typeface="Arial"/>
                </a:rPr>
                <a:t>348.2</a:t>
              </a:r>
              <a:r>
                <a:rPr lang="en-US" sz="1050" kern="0" dirty="0" smtClean="0">
                  <a:solidFill>
                    <a:srgbClr val="67B25C"/>
                  </a:solidFill>
                  <a:ea typeface="Arial Unicode MS" pitchFamily="34" charset="-128"/>
                  <a:cs typeface="Arial"/>
                </a:rPr>
                <a:t> M  </a:t>
              </a:r>
            </a:p>
          </p:txBody>
        </p:sp>
        <p:sp>
          <p:nvSpPr>
            <p:cNvPr id="339" name="TextBox 338"/>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 Actual</a:t>
              </a:r>
            </a:p>
          </p:txBody>
        </p:sp>
      </p:grpSp>
      <p:grpSp>
        <p:nvGrpSpPr>
          <p:cNvPr id="344" name="Group 343"/>
          <p:cNvGrpSpPr/>
          <p:nvPr/>
        </p:nvGrpSpPr>
        <p:grpSpPr>
          <a:xfrm>
            <a:off x="10045" y="948096"/>
            <a:ext cx="9128480" cy="545042"/>
            <a:chOff x="160952" y="948096"/>
            <a:chExt cx="8975067" cy="545042"/>
          </a:xfrm>
        </p:grpSpPr>
        <p:sp>
          <p:nvSpPr>
            <p:cNvPr id="345" name="TextBox 344"/>
            <p:cNvSpPr txBox="1"/>
            <p:nvPr/>
          </p:nvSpPr>
          <p:spPr>
            <a:xfrm>
              <a:off x="7987641" y="963690"/>
              <a:ext cx="11483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smtClean="0">
                  <a:solidFill>
                    <a:srgbClr val="444444"/>
                  </a:solidFill>
                  <a:latin typeface="Arial "/>
                  <a:ea typeface="Open Sans Condensed" pitchFamily="34" charset="0"/>
                  <a:cs typeface="Arial" pitchFamily="34" charset="0"/>
                </a:rPr>
                <a:t>18,385 M</a:t>
              </a:r>
              <a:endParaRPr lang="en-US" sz="1600" dirty="0">
                <a:solidFill>
                  <a:srgbClr val="444444"/>
                </a:solidFill>
                <a:latin typeface="Arial "/>
                <a:ea typeface="Open Sans Condensed" pitchFamily="34" charset="0"/>
                <a:cs typeface="Arial" pitchFamily="34" charset="0"/>
              </a:endParaRPr>
            </a:p>
          </p:txBody>
        </p:sp>
        <p:sp>
          <p:nvSpPr>
            <p:cNvPr id="346" name="TextBox 345"/>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smtClean="0">
                  <a:solidFill>
                    <a:srgbClr val="333333"/>
                  </a:solidFill>
                  <a:ea typeface="Arial Unicode MS" pitchFamily="34" charset="-128"/>
                  <a:cs typeface="Arial Unicode MS" pitchFamily="34" charset="-128"/>
                </a:rPr>
                <a:t>Forecast in 7 Days (USD) </a:t>
              </a:r>
            </a:p>
          </p:txBody>
        </p:sp>
        <p:sp>
          <p:nvSpPr>
            <p:cNvPr id="347" name="TextBox 346"/>
            <p:cNvSpPr txBox="1"/>
            <p:nvPr/>
          </p:nvSpPr>
          <p:spPr>
            <a:xfrm>
              <a:off x="160952" y="1239222"/>
              <a:ext cx="1213320" cy="253916"/>
            </a:xfrm>
            <a:prstGeom prst="rect">
              <a:avLst/>
            </a:prstGeom>
            <a:noFill/>
          </p:spPr>
          <p:txBody>
            <a:bodyPr wrap="square" lIns="234000" rtlCol="0">
              <a:spAutoFit/>
            </a:bodyPr>
            <a:lstStyle/>
            <a:p>
              <a:pPr algn="just" fontAlgn="base">
                <a:spcBef>
                  <a:spcPct val="50000"/>
                </a:spcBef>
                <a:spcAft>
                  <a:spcPct val="0"/>
                </a:spcAft>
                <a:buClr>
                  <a:srgbClr val="F0AB00"/>
                </a:buClr>
                <a:buSzPct val="80000"/>
              </a:pPr>
              <a:r>
                <a:rPr lang="en-US" sz="1050" kern="0" dirty="0" err="1" smtClean="0">
                  <a:solidFill>
                    <a:srgbClr val="666666"/>
                  </a:solidFill>
                  <a:ea typeface="Arial Unicode MS" pitchFamily="34" charset="-128"/>
                  <a:cs typeface="Arial Unicode MS" pitchFamily="34" charset="-128"/>
                </a:rPr>
                <a:t>Subheader</a:t>
              </a:r>
              <a:endParaRPr lang="en-US" sz="1050" kern="0" dirty="0" smtClean="0">
                <a:solidFill>
                  <a:srgbClr val="666666"/>
                </a:solidFill>
                <a:ea typeface="Arial Unicode MS" pitchFamily="34" charset="-128"/>
                <a:cs typeface="Arial Unicode MS" pitchFamily="34" charset="-128"/>
              </a:endParaRPr>
            </a:p>
          </p:txBody>
        </p:sp>
        <p:sp>
          <p:nvSpPr>
            <p:cNvPr id="348" name="TextBox 347"/>
            <p:cNvSpPr txBox="1"/>
            <p:nvPr/>
          </p:nvSpPr>
          <p:spPr>
            <a:xfrm>
              <a:off x="8524556" y="1137454"/>
              <a:ext cx="611462" cy="230832"/>
            </a:xfrm>
            <a:prstGeom prst="rect">
              <a:avLst/>
            </a:prstGeom>
            <a:noFill/>
          </p:spPr>
          <p:txBody>
            <a:bodyPr wrap="square" rIns="234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a:t>
              </a:r>
            </a:p>
          </p:txBody>
        </p:sp>
      </p:grpSp>
      <p:grpSp>
        <p:nvGrpSpPr>
          <p:cNvPr id="264" name="Group 263"/>
          <p:cNvGrpSpPr/>
          <p:nvPr/>
        </p:nvGrpSpPr>
        <p:grpSpPr>
          <a:xfrm>
            <a:off x="-19900" y="502915"/>
            <a:ext cx="9131502" cy="221794"/>
            <a:chOff x="-19900" y="502915"/>
            <a:chExt cx="9131502" cy="221794"/>
          </a:xfrm>
        </p:grpSpPr>
        <p:sp>
          <p:nvSpPr>
            <p:cNvPr id="265" name="TextBox 26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smtClean="0">
                  <a:solidFill>
                    <a:srgbClr val="666666"/>
                  </a:solidFill>
                  <a:latin typeface="SAP-icons" pitchFamily="2" charset="0"/>
                </a:rPr>
                <a:t> </a:t>
              </a:r>
              <a:endParaRPr lang="en-US" sz="1400" dirty="0">
                <a:solidFill>
                  <a:srgbClr val="666666"/>
                </a:solidFill>
                <a:latin typeface="SAP-icons" pitchFamily="2" charset="0"/>
              </a:endParaRPr>
            </a:p>
          </p:txBody>
        </p:sp>
        <p:sp>
          <p:nvSpPr>
            <p:cNvPr id="266" name="TextBox 26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sp>
          <p:nvSpPr>
            <p:cNvPr id="267" name="TextBox 266"/>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Liquidity Forecast</a:t>
              </a:r>
              <a:endParaRPr lang="en-US" sz="1000" dirty="0">
                <a:solidFill>
                  <a:srgbClr val="666666"/>
                </a:solidFill>
                <a:latin typeface="Arial" pitchFamily="34" charset="0"/>
                <a:ea typeface="Open Sans" pitchFamily="34" charset="0"/>
                <a:cs typeface="Arial" pitchFamily="34" charset="0"/>
              </a:endParaRPr>
            </a:p>
          </p:txBody>
        </p:sp>
      </p:grpSp>
      <p:grpSp>
        <p:nvGrpSpPr>
          <p:cNvPr id="241" name="Group 240"/>
          <p:cNvGrpSpPr/>
          <p:nvPr/>
        </p:nvGrpSpPr>
        <p:grpSpPr>
          <a:xfrm>
            <a:off x="-7951" y="6448722"/>
            <a:ext cx="9168732" cy="447374"/>
            <a:chOff x="0" y="6448722"/>
            <a:chExt cx="9168732" cy="447374"/>
          </a:xfrm>
        </p:grpSpPr>
        <p:sp>
          <p:nvSpPr>
            <p:cNvPr id="242" name="Rectangle 241"/>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6" name="TextBox 245"/>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247" name="TextBox 246"/>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chemeClr val="bg1"/>
                  </a:solidFill>
                  <a:latin typeface="Arial" pitchFamily="34" charset="0"/>
                  <a:ea typeface="Open Sans" pitchFamily="34" charset="0"/>
                  <a:cs typeface="Arial" pitchFamily="34" charset="0"/>
                </a:rPr>
                <a:t>Open in</a:t>
              </a:r>
              <a:endParaRPr lang="en-US" sz="1000" dirty="0">
                <a:solidFill>
                  <a:schemeClr val="bg1"/>
                </a:solidFill>
                <a:latin typeface="Arial" pitchFamily="34" charset="0"/>
                <a:ea typeface="Open Sans" pitchFamily="34" charset="0"/>
                <a:cs typeface="Arial" pitchFamily="34" charset="0"/>
              </a:endParaRPr>
            </a:p>
          </p:txBody>
        </p:sp>
      </p:grpSp>
      <p:grpSp>
        <p:nvGrpSpPr>
          <p:cNvPr id="185" name="Group 184"/>
          <p:cNvGrpSpPr/>
          <p:nvPr/>
        </p:nvGrpSpPr>
        <p:grpSpPr>
          <a:xfrm>
            <a:off x="-5474" y="0"/>
            <a:ext cx="9149474" cy="423865"/>
            <a:chOff x="-5474" y="0"/>
            <a:chExt cx="9149474" cy="423865"/>
          </a:xfrm>
        </p:grpSpPr>
        <p:sp>
          <p:nvSpPr>
            <p:cNvPr id="188" name="Rectangle 187"/>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3" name="Straight Connector 252"/>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5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5" name="TextBox 254"/>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cxnSp>
          <p:nvCxnSpPr>
            <p:cNvPr id="256" name="Straight Connector 255"/>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7" name="TextBox 256"/>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58" name="Rectangle 257"/>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TextBox 258"/>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60" name="TextBox 259"/>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261" name="Straight Connector 260"/>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372689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58" name="Rectangle 157"/>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2" name="Rectangle 121"/>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159" name="Group 158"/>
          <p:cNvGrpSpPr/>
          <p:nvPr/>
        </p:nvGrpSpPr>
        <p:grpSpPr>
          <a:xfrm>
            <a:off x="0" y="787400"/>
            <a:ext cx="9145331" cy="2088000"/>
            <a:chOff x="0" y="787400"/>
            <a:chExt cx="9145331" cy="1485950"/>
          </a:xfrm>
        </p:grpSpPr>
        <p:sp>
          <p:nvSpPr>
            <p:cNvPr id="160" name="Rectangle 159"/>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61" name="Straight Connector 160"/>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240" name="Group 239"/>
          <p:cNvGrpSpPr/>
          <p:nvPr/>
        </p:nvGrpSpPr>
        <p:grpSpPr>
          <a:xfrm>
            <a:off x="5544236" y="3667691"/>
            <a:ext cx="2430171" cy="182101"/>
            <a:chOff x="6237226" y="2725323"/>
            <a:chExt cx="2430171" cy="182101"/>
          </a:xfrm>
        </p:grpSpPr>
        <p:sp>
          <p:nvSpPr>
            <p:cNvPr id="241" name="TextBox 240"/>
            <p:cNvSpPr txBox="1"/>
            <p:nvPr/>
          </p:nvSpPr>
          <p:spPr>
            <a:xfrm>
              <a:off x="6273448" y="2725323"/>
              <a:ext cx="2393949"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No. of </a:t>
              </a:r>
              <a:r>
                <a:rPr lang="en-US" sz="700" kern="0" dirty="0" err="1" smtClean="0">
                  <a:solidFill>
                    <a:srgbClr val="666666"/>
                  </a:solidFill>
                  <a:ea typeface="Arial Unicode MS" pitchFamily="34" charset="-128"/>
                  <a:cs typeface="Arial"/>
                </a:rPr>
                <a:t>Pur</a:t>
              </a:r>
              <a:r>
                <a:rPr lang="en-US" sz="700" kern="0" dirty="0" smtClean="0">
                  <a:solidFill>
                    <a:srgbClr val="666666"/>
                  </a:solidFill>
                  <a:ea typeface="Arial Unicode MS" pitchFamily="34" charset="-128"/>
                  <a:cs typeface="Arial"/>
                </a:rPr>
                <a:t>. Contr. Older than </a:t>
              </a:r>
              <a:r>
                <a:rPr lang="en-US" sz="700" kern="0" dirty="0" err="1" smtClean="0">
                  <a:solidFill>
                    <a:srgbClr val="666666"/>
                  </a:solidFill>
                  <a:ea typeface="Arial Unicode MS" pitchFamily="34" charset="-128"/>
                  <a:cs typeface="Arial"/>
                </a:rPr>
                <a:t>Specfd</a:t>
              </a:r>
              <a:r>
                <a:rPr lang="en-US" sz="700" kern="0" dirty="0" smtClean="0">
                  <a:solidFill>
                    <a:srgbClr val="666666"/>
                  </a:solidFill>
                  <a:ea typeface="Arial Unicode MS" pitchFamily="34" charset="-128"/>
                  <a:cs typeface="Arial"/>
                </a:rPr>
                <a:t> No. of Days</a:t>
              </a:r>
              <a:endParaRPr lang="en-US" sz="700" kern="0" dirty="0" smtClean="0">
                <a:solidFill>
                  <a:srgbClr val="666666"/>
                </a:solidFill>
                <a:ea typeface="Arial Unicode MS" pitchFamily="34" charset="-128"/>
                <a:cs typeface="Arial Unicode MS" pitchFamily="34" charset="-128"/>
              </a:endParaRPr>
            </a:p>
          </p:txBody>
        </p:sp>
        <p:sp>
          <p:nvSpPr>
            <p:cNvPr id="242" name="Oval 241"/>
            <p:cNvSpPr/>
            <p:nvPr/>
          </p:nvSpPr>
          <p:spPr bwMode="gray">
            <a:xfrm>
              <a:off x="6237226" y="2769430"/>
              <a:ext cx="82558" cy="82558"/>
            </a:xfrm>
            <a:prstGeom prst="ellipse">
              <a:avLst/>
            </a:prstGeom>
            <a:solidFill>
              <a:srgbClr val="5AB8E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solidFill>
                    <a:schemeClr val="tx1"/>
                  </a:solidFill>
                </a:ln>
                <a:effectLst/>
                <a:uLnTx/>
                <a:uFillTx/>
                <a:ea typeface="Arial Unicode MS" pitchFamily="34" charset="-128"/>
                <a:cs typeface="Arial Unicode MS" pitchFamily="34" charset="-128"/>
              </a:endParaRPr>
            </a:p>
          </p:txBody>
        </p:sp>
      </p:grpSp>
      <p:grpSp>
        <p:nvGrpSpPr>
          <p:cNvPr id="10" name="Group 9"/>
          <p:cNvGrpSpPr/>
          <p:nvPr/>
        </p:nvGrpSpPr>
        <p:grpSpPr>
          <a:xfrm>
            <a:off x="14882" y="3661864"/>
            <a:ext cx="5197475" cy="2710657"/>
            <a:chOff x="14882" y="2988108"/>
            <a:chExt cx="5197475" cy="3277748"/>
          </a:xfrm>
        </p:grpSpPr>
        <p:grpSp>
          <p:nvGrpSpPr>
            <p:cNvPr id="243" name="Group 242"/>
            <p:cNvGrpSpPr/>
            <p:nvPr/>
          </p:nvGrpSpPr>
          <p:grpSpPr>
            <a:xfrm>
              <a:off x="14882" y="2988108"/>
              <a:ext cx="5197475" cy="3108578"/>
              <a:chOff x="736600" y="2801520"/>
              <a:chExt cx="5197475" cy="3108578"/>
            </a:xfrm>
          </p:grpSpPr>
          <p:grpSp>
            <p:nvGrpSpPr>
              <p:cNvPr id="244" name="Group 243"/>
              <p:cNvGrpSpPr/>
              <p:nvPr/>
            </p:nvGrpSpPr>
            <p:grpSpPr>
              <a:xfrm>
                <a:off x="736600" y="2801520"/>
                <a:ext cx="586858" cy="3108578"/>
                <a:chOff x="736600" y="2801520"/>
                <a:chExt cx="586858" cy="3108578"/>
              </a:xfrm>
            </p:grpSpPr>
            <p:sp>
              <p:nvSpPr>
                <p:cNvPr id="252" name="TextBox 251"/>
                <p:cNvSpPr txBox="1"/>
                <p:nvPr/>
              </p:nvSpPr>
              <p:spPr>
                <a:xfrm>
                  <a:off x="736600" y="2801520"/>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3.5</a:t>
                  </a:r>
                  <a:endParaRPr lang="en-US" sz="700" kern="0" dirty="0" smtClean="0">
                    <a:solidFill>
                      <a:srgbClr val="666666"/>
                    </a:solidFill>
                    <a:ea typeface="Arial Unicode MS" pitchFamily="34" charset="-128"/>
                    <a:cs typeface="Arial Unicode MS" pitchFamily="34" charset="-128"/>
                  </a:endParaRPr>
                </a:p>
              </p:txBody>
            </p:sp>
            <p:sp>
              <p:nvSpPr>
                <p:cNvPr id="253" name="TextBox 252"/>
                <p:cNvSpPr txBox="1"/>
                <p:nvPr/>
              </p:nvSpPr>
              <p:spPr>
                <a:xfrm>
                  <a:off x="736600" y="3373026"/>
                  <a:ext cx="584200" cy="182101"/>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3</a:t>
                  </a:r>
                  <a:endParaRPr lang="en-US" sz="700" kern="0" dirty="0" smtClean="0">
                    <a:solidFill>
                      <a:srgbClr val="666666"/>
                    </a:solidFill>
                    <a:ea typeface="Arial Unicode MS" pitchFamily="34" charset="-128"/>
                    <a:cs typeface="Arial Unicode MS" pitchFamily="34" charset="-128"/>
                  </a:endParaRPr>
                </a:p>
              </p:txBody>
            </p:sp>
            <p:sp>
              <p:nvSpPr>
                <p:cNvPr id="254" name="TextBox 253"/>
                <p:cNvSpPr txBox="1"/>
                <p:nvPr/>
              </p:nvSpPr>
              <p:spPr>
                <a:xfrm>
                  <a:off x="736600" y="3965704"/>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2.5</a:t>
                  </a:r>
                  <a:endParaRPr lang="en-US" sz="700" kern="0" dirty="0" smtClean="0">
                    <a:solidFill>
                      <a:srgbClr val="666666"/>
                    </a:solidFill>
                    <a:ea typeface="Arial Unicode MS" pitchFamily="34" charset="-128"/>
                    <a:cs typeface="Arial Unicode MS" pitchFamily="34" charset="-128"/>
                  </a:endParaRPr>
                </a:p>
              </p:txBody>
            </p:sp>
            <p:sp>
              <p:nvSpPr>
                <p:cNvPr id="255" name="TextBox 254"/>
                <p:cNvSpPr txBox="1"/>
                <p:nvPr/>
              </p:nvSpPr>
              <p:spPr>
                <a:xfrm>
                  <a:off x="736600" y="4566821"/>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a:t>
                  </a:r>
                  <a:endParaRPr lang="en-US" sz="700" kern="0" dirty="0" smtClean="0">
                    <a:solidFill>
                      <a:srgbClr val="666666"/>
                    </a:solidFill>
                    <a:ea typeface="Arial Unicode MS" pitchFamily="34" charset="-128"/>
                    <a:cs typeface="Arial Unicode MS" pitchFamily="34" charset="-128"/>
                  </a:endParaRPr>
                </a:p>
              </p:txBody>
            </p:sp>
            <p:sp>
              <p:nvSpPr>
                <p:cNvPr id="270" name="TextBox 269"/>
                <p:cNvSpPr txBox="1"/>
                <p:nvPr/>
              </p:nvSpPr>
              <p:spPr>
                <a:xfrm>
                  <a:off x="736600" y="5131975"/>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1.5</a:t>
                  </a:r>
                  <a:endParaRPr lang="en-US" sz="700" kern="0" dirty="0" smtClean="0">
                    <a:solidFill>
                      <a:srgbClr val="666666"/>
                    </a:solidFill>
                    <a:ea typeface="Arial Unicode MS" pitchFamily="34" charset="-128"/>
                    <a:cs typeface="Arial Unicode MS" pitchFamily="34" charset="-128"/>
                  </a:endParaRPr>
                </a:p>
              </p:txBody>
            </p:sp>
            <p:sp>
              <p:nvSpPr>
                <p:cNvPr id="296" name="TextBox 295"/>
                <p:cNvSpPr txBox="1"/>
                <p:nvPr/>
              </p:nvSpPr>
              <p:spPr>
                <a:xfrm>
                  <a:off x="739258" y="5727995"/>
                  <a:ext cx="584200" cy="182103"/>
                </a:xfrm>
                <a:prstGeom prst="rect">
                  <a:avLst/>
                </a:prstGeom>
                <a:noFill/>
              </p:spPr>
              <p:txBody>
                <a:bodyPr wrap="square"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a:t>
                  </a:r>
                  <a:endParaRPr lang="en-US" sz="700" kern="0" dirty="0" smtClean="0">
                    <a:solidFill>
                      <a:srgbClr val="666666"/>
                    </a:solidFill>
                    <a:ea typeface="Arial Unicode MS" pitchFamily="34" charset="-128"/>
                    <a:cs typeface="Arial Unicode MS" pitchFamily="34" charset="-128"/>
                  </a:endParaRPr>
                </a:p>
              </p:txBody>
            </p:sp>
          </p:grpSp>
          <p:grpSp>
            <p:nvGrpSpPr>
              <p:cNvPr id="245" name="Group 244"/>
              <p:cNvGrpSpPr/>
              <p:nvPr/>
            </p:nvGrpSpPr>
            <p:grpSpPr>
              <a:xfrm>
                <a:off x="1301750" y="2907771"/>
                <a:ext cx="4632325" cy="2943226"/>
                <a:chOff x="1301750" y="2907771"/>
                <a:chExt cx="4632325" cy="2943226"/>
              </a:xfrm>
            </p:grpSpPr>
            <p:cxnSp>
              <p:nvCxnSpPr>
                <p:cNvPr id="246" name="Straight Connector 245"/>
                <p:cNvCxnSpPr/>
                <p:nvPr/>
              </p:nvCxnSpPr>
              <p:spPr>
                <a:xfrm>
                  <a:off x="1301750" y="2907771"/>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01750" y="3500438"/>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p:cNvCxnSpPr/>
                <p:nvPr/>
              </p:nvCxnSpPr>
              <p:spPr>
                <a:xfrm>
                  <a:off x="1301750" y="4084638"/>
                  <a:ext cx="4622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p:cNvCxnSpPr/>
                <p:nvPr/>
              </p:nvCxnSpPr>
              <p:spPr>
                <a:xfrm>
                  <a:off x="1311275" y="4699530"/>
                  <a:ext cx="4622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a:off x="1346200" y="5261505"/>
                  <a:ext cx="4587875"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a:off x="1301750" y="5850997"/>
                  <a:ext cx="46037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grpSp>
          <p:nvGrpSpPr>
            <p:cNvPr id="6" name="Group 5"/>
            <p:cNvGrpSpPr/>
            <p:nvPr/>
          </p:nvGrpSpPr>
          <p:grpSpPr>
            <a:xfrm>
              <a:off x="675282" y="6083755"/>
              <a:ext cx="4425950" cy="182101"/>
              <a:chOff x="675282" y="6083755"/>
              <a:chExt cx="4425950" cy="182101"/>
            </a:xfrm>
          </p:grpSpPr>
          <p:sp>
            <p:nvSpPr>
              <p:cNvPr id="313" name="TextBox 312"/>
              <p:cNvSpPr txBox="1"/>
              <p:nvPr/>
            </p:nvSpPr>
            <p:spPr>
              <a:xfrm>
                <a:off x="675282" y="6083755"/>
                <a:ext cx="577849"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20140129</a:t>
                </a:r>
                <a:endParaRPr lang="en-US" sz="700" kern="0" dirty="0" smtClean="0">
                  <a:solidFill>
                    <a:srgbClr val="666666"/>
                  </a:solidFill>
                  <a:ea typeface="Arial Unicode MS" pitchFamily="34" charset="-128"/>
                  <a:cs typeface="Arial Unicode MS" pitchFamily="34" charset="-128"/>
                </a:endParaRPr>
              </a:p>
            </p:txBody>
          </p:sp>
          <p:sp>
            <p:nvSpPr>
              <p:cNvPr id="314" name="TextBox 313"/>
              <p:cNvSpPr txBox="1"/>
              <p:nvPr/>
            </p:nvSpPr>
            <p:spPr>
              <a:xfrm>
                <a:off x="1437282" y="6083755"/>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20140130</a:t>
                </a:r>
                <a:endParaRPr lang="en-US" sz="700" kern="0" dirty="0">
                  <a:solidFill>
                    <a:srgbClr val="666666"/>
                  </a:solidFill>
                  <a:ea typeface="Arial Unicode MS" pitchFamily="34" charset="-128"/>
                  <a:cs typeface="Arial Unicode MS" pitchFamily="34" charset="-128"/>
                </a:endParaRPr>
              </a:p>
            </p:txBody>
          </p:sp>
          <p:sp>
            <p:nvSpPr>
              <p:cNvPr id="315" name="TextBox 314"/>
              <p:cNvSpPr txBox="1"/>
              <p:nvPr/>
            </p:nvSpPr>
            <p:spPr>
              <a:xfrm>
                <a:off x="2211982" y="6083755"/>
                <a:ext cx="5842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20140131</a:t>
                </a:r>
                <a:endParaRPr lang="en-US" sz="700" kern="0" dirty="0">
                  <a:solidFill>
                    <a:srgbClr val="666666"/>
                  </a:solidFill>
                  <a:ea typeface="Arial Unicode MS" pitchFamily="34" charset="-128"/>
                  <a:cs typeface="Arial Unicode MS" pitchFamily="34" charset="-128"/>
                </a:endParaRPr>
              </a:p>
            </p:txBody>
          </p:sp>
          <p:sp>
            <p:nvSpPr>
              <p:cNvPr id="317" name="TextBox 316"/>
              <p:cNvSpPr txBox="1"/>
              <p:nvPr/>
            </p:nvSpPr>
            <p:spPr>
              <a:xfrm>
                <a:off x="2948582" y="6083755"/>
                <a:ext cx="6159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20140201</a:t>
                </a:r>
                <a:endParaRPr lang="en-US" sz="700" kern="0" dirty="0">
                  <a:solidFill>
                    <a:srgbClr val="666666"/>
                  </a:solidFill>
                  <a:ea typeface="Arial Unicode MS" pitchFamily="34" charset="-128"/>
                  <a:cs typeface="Arial Unicode MS" pitchFamily="34" charset="-128"/>
                </a:endParaRPr>
              </a:p>
            </p:txBody>
          </p:sp>
          <p:sp>
            <p:nvSpPr>
              <p:cNvPr id="316" name="TextBox 315"/>
              <p:cNvSpPr txBox="1"/>
              <p:nvPr/>
            </p:nvSpPr>
            <p:spPr>
              <a:xfrm>
                <a:off x="3710582" y="6083755"/>
                <a:ext cx="6604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20140202</a:t>
                </a:r>
                <a:endParaRPr lang="en-US" sz="700" kern="0" dirty="0">
                  <a:solidFill>
                    <a:srgbClr val="666666"/>
                  </a:solidFill>
                  <a:ea typeface="Arial Unicode MS" pitchFamily="34" charset="-128"/>
                  <a:cs typeface="Arial Unicode MS" pitchFamily="34" charset="-128"/>
                </a:endParaRPr>
              </a:p>
            </p:txBody>
          </p:sp>
          <p:sp>
            <p:nvSpPr>
              <p:cNvPr id="318" name="TextBox 317"/>
              <p:cNvSpPr txBox="1"/>
              <p:nvPr/>
            </p:nvSpPr>
            <p:spPr>
              <a:xfrm>
                <a:off x="4504332" y="6083755"/>
                <a:ext cx="5969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20140203</a:t>
                </a:r>
                <a:endParaRPr lang="en-US" sz="700" kern="0" dirty="0">
                  <a:solidFill>
                    <a:srgbClr val="666666"/>
                  </a:solidFill>
                  <a:ea typeface="Arial Unicode MS" pitchFamily="34" charset="-128"/>
                  <a:cs typeface="Arial Unicode MS" pitchFamily="34" charset="-128"/>
                </a:endParaRPr>
              </a:p>
            </p:txBody>
          </p:sp>
        </p:grpSp>
        <p:grpSp>
          <p:nvGrpSpPr>
            <p:cNvPr id="7" name="Group 6"/>
            <p:cNvGrpSpPr/>
            <p:nvPr/>
          </p:nvGrpSpPr>
          <p:grpSpPr>
            <a:xfrm>
              <a:off x="950838" y="3048942"/>
              <a:ext cx="4135194" cy="3047176"/>
              <a:chOff x="950838" y="3048942"/>
              <a:chExt cx="4135194" cy="3047176"/>
            </a:xfrm>
          </p:grpSpPr>
          <p:cxnSp>
            <p:nvCxnSpPr>
              <p:cNvPr id="309" name="Straight Connector 308"/>
              <p:cNvCxnSpPr/>
              <p:nvPr/>
            </p:nvCxnSpPr>
            <p:spPr>
              <a:xfrm flipV="1">
                <a:off x="1540187" y="3090444"/>
                <a:ext cx="1178984" cy="2910416"/>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p:cNvCxnSpPr/>
              <p:nvPr/>
            </p:nvCxnSpPr>
            <p:spPr>
              <a:xfrm flipH="1" flipV="1">
                <a:off x="2711515" y="3082207"/>
                <a:ext cx="828308" cy="2943443"/>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p:cNvCxnSpPr/>
              <p:nvPr/>
            </p:nvCxnSpPr>
            <p:spPr>
              <a:xfrm flipV="1">
                <a:off x="4118901" y="4264583"/>
                <a:ext cx="939908" cy="1782235"/>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cxnSp>
            <p:nvCxnSpPr>
              <p:cNvPr id="312" name="Straight Connector 311"/>
              <p:cNvCxnSpPr/>
              <p:nvPr/>
            </p:nvCxnSpPr>
            <p:spPr>
              <a:xfrm flipV="1">
                <a:off x="990916" y="6037905"/>
                <a:ext cx="546100" cy="1059"/>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sp>
            <p:nvSpPr>
              <p:cNvPr id="319" name="Oval 318"/>
              <p:cNvSpPr/>
              <p:nvPr/>
            </p:nvSpPr>
            <p:spPr bwMode="gray">
              <a:xfrm>
                <a:off x="950838" y="599451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20" name="Oval 319"/>
              <p:cNvSpPr/>
              <p:nvPr/>
            </p:nvSpPr>
            <p:spPr bwMode="gray">
              <a:xfrm>
                <a:off x="5003474" y="4236618"/>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21" name="Oval 320"/>
              <p:cNvSpPr/>
              <p:nvPr/>
            </p:nvSpPr>
            <p:spPr bwMode="gray">
              <a:xfrm>
                <a:off x="3528938" y="601356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22" name="Oval 321"/>
              <p:cNvSpPr/>
              <p:nvPr/>
            </p:nvSpPr>
            <p:spPr bwMode="gray">
              <a:xfrm>
                <a:off x="4075038" y="6009326"/>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23" name="Oval 322"/>
              <p:cNvSpPr/>
              <p:nvPr/>
            </p:nvSpPr>
            <p:spPr bwMode="gray">
              <a:xfrm>
                <a:off x="1493763" y="5994510"/>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324" name="Straight Connector 323"/>
              <p:cNvCxnSpPr/>
              <p:nvPr/>
            </p:nvCxnSpPr>
            <p:spPr>
              <a:xfrm flipV="1">
                <a:off x="3582921" y="6037905"/>
                <a:ext cx="546100" cy="1059"/>
              </a:xfrm>
              <a:prstGeom prst="line">
                <a:avLst/>
              </a:prstGeom>
              <a:ln w="6350">
                <a:solidFill>
                  <a:srgbClr val="5BB9E8"/>
                </a:solidFill>
              </a:ln>
            </p:spPr>
            <p:style>
              <a:lnRef idx="1">
                <a:schemeClr val="accent1"/>
              </a:lnRef>
              <a:fillRef idx="0">
                <a:schemeClr val="accent1"/>
              </a:fillRef>
              <a:effectRef idx="0">
                <a:schemeClr val="accent1"/>
              </a:effectRef>
              <a:fontRef idx="minor">
                <a:schemeClr val="tx1"/>
              </a:fontRef>
            </p:style>
          </p:cxnSp>
          <p:sp>
            <p:nvSpPr>
              <p:cNvPr id="326" name="Oval 325"/>
              <p:cNvSpPr/>
              <p:nvPr/>
            </p:nvSpPr>
            <p:spPr bwMode="gray">
              <a:xfrm>
                <a:off x="2194381" y="4232386"/>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31" name="Oval 330"/>
              <p:cNvSpPr/>
              <p:nvPr/>
            </p:nvSpPr>
            <p:spPr bwMode="gray">
              <a:xfrm>
                <a:off x="2671441" y="3048942"/>
                <a:ext cx="82558" cy="82558"/>
              </a:xfrm>
              <a:prstGeom prst="ellipse">
                <a:avLst/>
              </a:prstGeom>
              <a:solidFill>
                <a:srgbClr val="5AB8E7"/>
              </a:solidFill>
              <a:ln w="6350" algn="ctr">
                <a:solidFill>
                  <a:srgbClr val="5BB9E8"/>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grpSp>
        <p:nvGrpSpPr>
          <p:cNvPr id="301" name="Group 300"/>
          <p:cNvGrpSpPr/>
          <p:nvPr/>
        </p:nvGrpSpPr>
        <p:grpSpPr>
          <a:xfrm>
            <a:off x="6401449" y="3016696"/>
            <a:ext cx="2505462" cy="432000"/>
            <a:chOff x="6174903" y="2257581"/>
            <a:chExt cx="2288290" cy="388964"/>
          </a:xfrm>
        </p:grpSpPr>
        <p:pic>
          <p:nvPicPr>
            <p:cNvPr id="302" name="Picture 301"/>
            <p:cNvPicPr>
              <a:picLocks noChangeAspect="1"/>
            </p:cNvPicPr>
            <p:nvPr/>
          </p:nvPicPr>
          <p:blipFill>
            <a:blip r:embed="rId2"/>
            <a:stretch>
              <a:fillRect/>
            </a:stretch>
          </p:blipFill>
          <p:spPr>
            <a:xfrm>
              <a:off x="6174903" y="2258274"/>
              <a:ext cx="381000" cy="381000"/>
            </a:xfrm>
            <a:prstGeom prst="rect">
              <a:avLst/>
            </a:prstGeom>
          </p:spPr>
        </p:pic>
        <p:pic>
          <p:nvPicPr>
            <p:cNvPr id="303" name="Picture 302"/>
            <p:cNvPicPr>
              <a:picLocks noChangeAspect="1"/>
            </p:cNvPicPr>
            <p:nvPr/>
          </p:nvPicPr>
          <p:blipFill>
            <a:blip r:embed="rId3"/>
            <a:stretch>
              <a:fillRect/>
            </a:stretch>
          </p:blipFill>
          <p:spPr>
            <a:xfrm>
              <a:off x="6558493" y="2257581"/>
              <a:ext cx="381000" cy="381000"/>
            </a:xfrm>
            <a:prstGeom prst="rect">
              <a:avLst/>
            </a:prstGeom>
          </p:spPr>
        </p:pic>
        <p:pic>
          <p:nvPicPr>
            <p:cNvPr id="304" name="Picture 303"/>
            <p:cNvPicPr>
              <a:picLocks noChangeAspect="1"/>
            </p:cNvPicPr>
            <p:nvPr/>
          </p:nvPicPr>
          <p:blipFill>
            <a:blip r:embed="rId4"/>
            <a:stretch>
              <a:fillRect/>
            </a:stretch>
          </p:blipFill>
          <p:spPr>
            <a:xfrm>
              <a:off x="6940296" y="2259150"/>
              <a:ext cx="381000" cy="381000"/>
            </a:xfrm>
            <a:prstGeom prst="rect">
              <a:avLst/>
            </a:prstGeom>
          </p:spPr>
        </p:pic>
        <p:pic>
          <p:nvPicPr>
            <p:cNvPr id="305" name="Picture 304"/>
            <p:cNvPicPr>
              <a:picLocks noChangeAspect="1"/>
            </p:cNvPicPr>
            <p:nvPr/>
          </p:nvPicPr>
          <p:blipFill>
            <a:blip r:embed="rId5"/>
            <a:stretch>
              <a:fillRect/>
            </a:stretch>
          </p:blipFill>
          <p:spPr>
            <a:xfrm>
              <a:off x="7320678" y="2260884"/>
              <a:ext cx="381000" cy="381000"/>
            </a:xfrm>
            <a:prstGeom prst="rect">
              <a:avLst/>
            </a:prstGeom>
          </p:spPr>
        </p:pic>
        <p:pic>
          <p:nvPicPr>
            <p:cNvPr id="306" name="Picture 305"/>
            <p:cNvPicPr>
              <a:picLocks noChangeAspect="1"/>
            </p:cNvPicPr>
            <p:nvPr/>
          </p:nvPicPr>
          <p:blipFill>
            <a:blip r:embed="rId6"/>
            <a:stretch>
              <a:fillRect/>
            </a:stretch>
          </p:blipFill>
          <p:spPr>
            <a:xfrm>
              <a:off x="7700257" y="2265395"/>
              <a:ext cx="381000" cy="381000"/>
            </a:xfrm>
            <a:prstGeom prst="rect">
              <a:avLst/>
            </a:prstGeom>
          </p:spPr>
        </p:pic>
        <p:pic>
          <p:nvPicPr>
            <p:cNvPr id="307" name="Picture 306"/>
            <p:cNvPicPr>
              <a:picLocks noChangeAspect="1"/>
            </p:cNvPicPr>
            <p:nvPr/>
          </p:nvPicPr>
          <p:blipFill>
            <a:blip r:embed="rId7"/>
            <a:stretch>
              <a:fillRect/>
            </a:stretch>
          </p:blipFill>
          <p:spPr>
            <a:xfrm>
              <a:off x="8082193" y="2265545"/>
              <a:ext cx="381000" cy="381000"/>
            </a:xfrm>
            <a:prstGeom prst="rect">
              <a:avLst/>
            </a:prstGeom>
          </p:spPr>
        </p:pic>
      </p:grpSp>
      <p:grpSp>
        <p:nvGrpSpPr>
          <p:cNvPr id="163" name="Group 162"/>
          <p:cNvGrpSpPr/>
          <p:nvPr/>
        </p:nvGrpSpPr>
        <p:grpSpPr>
          <a:xfrm>
            <a:off x="230400" y="3003810"/>
            <a:ext cx="8668800" cy="528436"/>
            <a:chOff x="230400" y="2312073"/>
            <a:chExt cx="8668800" cy="528436"/>
          </a:xfrm>
        </p:grpSpPr>
        <p:cxnSp>
          <p:nvCxnSpPr>
            <p:cNvPr id="164" name="Straight Connector 163"/>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166" name="TextBox 165"/>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By Supplier    </a:t>
              </a:r>
              <a:r>
                <a:rPr lang="en-US" sz="800" dirty="0" smtClean="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smtClean="0">
                <a:solidFill>
                  <a:srgbClr val="666666"/>
                </a:solidFill>
                <a:ea typeface="Arial Unicode MS" pitchFamily="34" charset="-128"/>
                <a:cs typeface="Arial Unicode MS" pitchFamily="34" charset="-128"/>
              </a:endParaRPr>
            </a:p>
          </p:txBody>
        </p:sp>
      </p:grpSp>
      <p:grpSp>
        <p:nvGrpSpPr>
          <p:cNvPr id="299" name="Group 298"/>
          <p:cNvGrpSpPr/>
          <p:nvPr/>
        </p:nvGrpSpPr>
        <p:grpSpPr>
          <a:xfrm>
            <a:off x="3030459" y="1604192"/>
            <a:ext cx="1327244" cy="1268823"/>
            <a:chOff x="3030459" y="1595777"/>
            <a:chExt cx="1327244" cy="1268823"/>
          </a:xfrm>
        </p:grpSpPr>
        <p:sp>
          <p:nvSpPr>
            <p:cNvPr id="300" name="Rounded Rectangle 299"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325" name="TextBox 324"/>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smtClean="0">
                  <a:solidFill>
                    <a:srgbClr val="333333"/>
                  </a:solidFill>
                  <a:ea typeface="Arial Unicode MS" pitchFamily="34" charset="-128"/>
                  <a:cs typeface="Arial Unicode MS" pitchFamily="34" charset="-128"/>
                </a:rPr>
                <a:t>Comparative Annual Totals</a:t>
              </a:r>
            </a:p>
          </p:txBody>
        </p:sp>
        <p:sp>
          <p:nvSpPr>
            <p:cNvPr id="327" name="TextBox 326"/>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 By Region</a:t>
              </a:r>
            </a:p>
          </p:txBody>
        </p:sp>
        <p:grpSp>
          <p:nvGrpSpPr>
            <p:cNvPr id="328" name="Group 327"/>
            <p:cNvGrpSpPr/>
            <p:nvPr/>
          </p:nvGrpSpPr>
          <p:grpSpPr>
            <a:xfrm>
              <a:off x="3030460" y="1981689"/>
              <a:ext cx="1327243" cy="633750"/>
              <a:chOff x="1956644" y="1313947"/>
              <a:chExt cx="1642483" cy="769070"/>
            </a:xfrm>
          </p:grpSpPr>
          <p:grpSp>
            <p:nvGrpSpPr>
              <p:cNvPr id="329" name="Group 328"/>
              <p:cNvGrpSpPr/>
              <p:nvPr/>
            </p:nvGrpSpPr>
            <p:grpSpPr>
              <a:xfrm>
                <a:off x="1958537" y="1313947"/>
                <a:ext cx="1640590" cy="280120"/>
                <a:chOff x="1973609" y="1315828"/>
                <a:chExt cx="1640590" cy="280120"/>
              </a:xfrm>
            </p:grpSpPr>
            <p:sp>
              <p:nvSpPr>
                <p:cNvPr id="353" name="Rectangle 352"/>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54" name="TextBox 353"/>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1</a:t>
                  </a:r>
                </a:p>
              </p:txBody>
            </p:sp>
            <p:sp>
              <p:nvSpPr>
                <p:cNvPr id="355" name="TextBox 354"/>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smtClean="0">
                      <a:solidFill>
                        <a:srgbClr val="67B25C"/>
                      </a:solidFill>
                      <a:ea typeface="Arial Unicode MS" pitchFamily="34" charset="-128"/>
                      <a:cs typeface="Arial Unicode MS" pitchFamily="34" charset="-128"/>
                    </a:rPr>
                    <a:t>234 M</a:t>
                  </a:r>
                </a:p>
              </p:txBody>
            </p:sp>
          </p:grpSp>
          <p:grpSp>
            <p:nvGrpSpPr>
              <p:cNvPr id="330" name="Group 329"/>
              <p:cNvGrpSpPr/>
              <p:nvPr/>
            </p:nvGrpSpPr>
            <p:grpSpPr>
              <a:xfrm>
                <a:off x="1958537" y="1564772"/>
                <a:ext cx="1640589" cy="280120"/>
                <a:chOff x="3326159" y="1052303"/>
                <a:chExt cx="1640589" cy="280120"/>
              </a:xfrm>
            </p:grpSpPr>
            <p:sp>
              <p:nvSpPr>
                <p:cNvPr id="349" name="Rectangle 348"/>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350" name="TextBox 349"/>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2</a:t>
                  </a:r>
                </a:p>
              </p:txBody>
            </p:sp>
            <p:sp>
              <p:nvSpPr>
                <p:cNvPr id="351" name="TextBox 350"/>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352" name="Rectangle 351"/>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grpSp>
          <p:grpSp>
            <p:nvGrpSpPr>
              <p:cNvPr id="343" name="Group 342"/>
              <p:cNvGrpSpPr/>
              <p:nvPr/>
            </p:nvGrpSpPr>
            <p:grpSpPr>
              <a:xfrm>
                <a:off x="1956644" y="1802897"/>
                <a:ext cx="1642483" cy="280120"/>
                <a:chOff x="1956644" y="1802897"/>
                <a:chExt cx="1642483" cy="280120"/>
              </a:xfrm>
            </p:grpSpPr>
            <p:sp>
              <p:nvSpPr>
                <p:cNvPr id="344" name="Rectangle 343"/>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46" name="Rectangle 345"/>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347" name="TextBox 346"/>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3</a:t>
                  </a:r>
                </a:p>
              </p:txBody>
            </p:sp>
            <p:sp>
              <p:nvSpPr>
                <p:cNvPr id="348" name="TextBox 347"/>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356" name="Straight Connector 355"/>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31" name="Group 230"/>
          <p:cNvGrpSpPr/>
          <p:nvPr/>
        </p:nvGrpSpPr>
        <p:grpSpPr>
          <a:xfrm>
            <a:off x="1623611" y="1603146"/>
            <a:ext cx="1323786" cy="1260406"/>
            <a:chOff x="1623611" y="1603146"/>
            <a:chExt cx="1323786" cy="1260406"/>
          </a:xfrm>
        </p:grpSpPr>
        <p:grpSp>
          <p:nvGrpSpPr>
            <p:cNvPr id="232" name="Group 231"/>
            <p:cNvGrpSpPr/>
            <p:nvPr/>
          </p:nvGrpSpPr>
          <p:grpSpPr>
            <a:xfrm>
              <a:off x="1623611" y="1603146"/>
              <a:ext cx="1323786" cy="1260406"/>
              <a:chOff x="6612399" y="1706157"/>
              <a:chExt cx="1323786" cy="1260406"/>
            </a:xfrm>
          </p:grpSpPr>
          <p:sp>
            <p:nvSpPr>
              <p:cNvPr id="262" name="Rounded Rectangle 261"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263" name="TextBox 262"/>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smtClean="0">
                    <a:solidFill>
                      <a:srgbClr val="333333"/>
                    </a:solidFill>
                    <a:ea typeface="Arial Unicode MS" pitchFamily="34" charset="-128"/>
                    <a:cs typeface="Arial Unicode MS" pitchFamily="34" charset="-128"/>
                  </a:rPr>
                  <a:t>Culmulative</a:t>
                </a:r>
                <a:r>
                  <a:rPr lang="en-US" sz="1050" kern="0" dirty="0" smtClean="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grpSp>
        <p:sp>
          <p:nvSpPr>
            <p:cNvPr id="233" name="TextBox 23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Actual and Target</a:t>
              </a:r>
            </a:p>
          </p:txBody>
        </p:sp>
        <p:grpSp>
          <p:nvGrpSpPr>
            <p:cNvPr id="234" name="Group 233"/>
            <p:cNvGrpSpPr/>
            <p:nvPr/>
          </p:nvGrpSpPr>
          <p:grpSpPr>
            <a:xfrm>
              <a:off x="1667657" y="2049005"/>
              <a:ext cx="1233294" cy="652803"/>
              <a:chOff x="7388368" y="3090960"/>
              <a:chExt cx="1521208" cy="792192"/>
            </a:xfrm>
          </p:grpSpPr>
          <p:sp>
            <p:nvSpPr>
              <p:cNvPr id="235" name="Rectangle 23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36" name="Rectangle 23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37" name="Rectangle 23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38" name="Rectangle 23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39" name="TextBox 23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D32030"/>
                    </a:solidFill>
                    <a:ea typeface="Arial Unicode MS" pitchFamily="34" charset="-128"/>
                    <a:cs typeface="Arial Unicode MS" pitchFamily="34" charset="-128"/>
                  </a:rPr>
                  <a:t>125</a:t>
                </a:r>
              </a:p>
            </p:txBody>
          </p:sp>
          <p:sp>
            <p:nvSpPr>
              <p:cNvPr id="256" name="TextBox 255"/>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454545"/>
                    </a:solidFill>
                    <a:ea typeface="Arial Unicode MS" pitchFamily="34" charset="-128"/>
                    <a:cs typeface="Arial Unicode MS" pitchFamily="34" charset="-128"/>
                  </a:rPr>
                  <a:t>75</a:t>
                </a:r>
              </a:p>
            </p:txBody>
          </p:sp>
          <p:sp>
            <p:nvSpPr>
              <p:cNvPr id="257" name="Rectangle 256"/>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58" name="Rectangle 257"/>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59" name="Diamond 258"/>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60" name="Diamond 259"/>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61" name="Rectangle 260"/>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cxnSp>
        <p:nvCxnSpPr>
          <p:cNvPr id="264" name="Straight Connector 263"/>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65" name="Group 264"/>
          <p:cNvGrpSpPr/>
          <p:nvPr/>
        </p:nvGrpSpPr>
        <p:grpSpPr>
          <a:xfrm>
            <a:off x="211565" y="1600529"/>
            <a:ext cx="1334528" cy="1272212"/>
            <a:chOff x="6607751" y="3059546"/>
            <a:chExt cx="1334528" cy="1272212"/>
          </a:xfrm>
        </p:grpSpPr>
        <p:grpSp>
          <p:nvGrpSpPr>
            <p:cNvPr id="266" name="Group 265"/>
            <p:cNvGrpSpPr/>
            <p:nvPr/>
          </p:nvGrpSpPr>
          <p:grpSpPr>
            <a:xfrm>
              <a:off x="6607751" y="3059546"/>
              <a:ext cx="1334528" cy="1265141"/>
              <a:chOff x="6605180" y="1701422"/>
              <a:chExt cx="1334528" cy="1265141"/>
            </a:xfrm>
          </p:grpSpPr>
          <p:sp>
            <p:nvSpPr>
              <p:cNvPr id="269" name="Rounded Rectangle 268"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274" name="TextBox 27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smtClean="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sp>
            <p:nvSpPr>
              <p:cNvPr id="275" name="TextBox 27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smtClean="0">
                  <a:solidFill>
                    <a:srgbClr val="808080"/>
                  </a:solidFill>
                  <a:ea typeface="Arial Unicode MS" pitchFamily="34" charset="-128"/>
                  <a:cs typeface="Arial"/>
                </a:endParaRPr>
              </a:p>
            </p:txBody>
          </p:sp>
        </p:grpSp>
        <p:sp>
          <p:nvSpPr>
            <p:cNvPr id="267" name="TextBox 266"/>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smtClean="0">
                  <a:solidFill>
                    <a:srgbClr val="67B25C"/>
                  </a:solidFill>
                  <a:ea typeface="Arial Unicode MS" pitchFamily="34" charset="-128"/>
                  <a:cs typeface="Arial"/>
                </a:rPr>
                <a:t>348.2</a:t>
              </a:r>
              <a:r>
                <a:rPr lang="en-US" sz="1050" kern="0" dirty="0" smtClean="0">
                  <a:solidFill>
                    <a:srgbClr val="67B25C"/>
                  </a:solidFill>
                  <a:ea typeface="Arial Unicode MS" pitchFamily="34" charset="-128"/>
                  <a:cs typeface="Arial"/>
                </a:rPr>
                <a:t> M  </a:t>
              </a:r>
            </a:p>
          </p:txBody>
        </p:sp>
        <p:sp>
          <p:nvSpPr>
            <p:cNvPr id="268" name="TextBox 267"/>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 Actual</a:t>
              </a:r>
            </a:p>
          </p:txBody>
        </p:sp>
      </p:grpSp>
      <p:grpSp>
        <p:nvGrpSpPr>
          <p:cNvPr id="271" name="Group 270"/>
          <p:cNvGrpSpPr/>
          <p:nvPr/>
        </p:nvGrpSpPr>
        <p:grpSpPr>
          <a:xfrm>
            <a:off x="10045" y="948096"/>
            <a:ext cx="9128480" cy="338554"/>
            <a:chOff x="160952" y="948096"/>
            <a:chExt cx="8975067" cy="338554"/>
          </a:xfrm>
        </p:grpSpPr>
        <p:sp>
          <p:nvSpPr>
            <p:cNvPr id="272" name="TextBox 271"/>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smtClean="0">
                  <a:solidFill>
                    <a:srgbClr val="444444"/>
                  </a:solidFill>
                  <a:latin typeface="Arial "/>
                  <a:ea typeface="Open Sans Condensed" pitchFamily="34" charset="0"/>
                  <a:cs typeface="Arial" pitchFamily="34" charset="0"/>
                </a:rPr>
                <a:t>84.585.546,7</a:t>
              </a:r>
              <a:endParaRPr lang="en-US" sz="1600" dirty="0">
                <a:solidFill>
                  <a:srgbClr val="444444"/>
                </a:solidFill>
                <a:latin typeface="Arial "/>
                <a:ea typeface="Open Sans Condensed" pitchFamily="34" charset="0"/>
                <a:cs typeface="Arial" pitchFamily="34" charset="0"/>
              </a:endParaRPr>
            </a:p>
          </p:txBody>
        </p:sp>
        <p:sp>
          <p:nvSpPr>
            <p:cNvPr id="273" name="TextBox 272"/>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smtClean="0">
                  <a:solidFill>
                    <a:srgbClr val="333333"/>
                  </a:solidFill>
                  <a:ea typeface="Arial Unicode MS" pitchFamily="34" charset="-128"/>
                  <a:cs typeface="Arial Unicode MS" pitchFamily="34" charset="-128"/>
                </a:rPr>
                <a:t>Unused Contracts</a:t>
              </a:r>
            </a:p>
          </p:txBody>
        </p:sp>
      </p:grpSp>
      <p:grpSp>
        <p:nvGrpSpPr>
          <p:cNvPr id="8" name="Group 7"/>
          <p:cNvGrpSpPr/>
          <p:nvPr/>
        </p:nvGrpSpPr>
        <p:grpSpPr>
          <a:xfrm>
            <a:off x="-19900" y="502915"/>
            <a:ext cx="9131502" cy="221794"/>
            <a:chOff x="-19900" y="502915"/>
            <a:chExt cx="9131502" cy="221794"/>
          </a:xfrm>
        </p:grpSpPr>
        <p:sp>
          <p:nvSpPr>
            <p:cNvPr id="191" name="TextBox 190"/>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Unused Contracts</a:t>
              </a:r>
              <a:endParaRPr lang="en-US" sz="1000" dirty="0">
                <a:solidFill>
                  <a:srgbClr val="666666"/>
                </a:solidFill>
                <a:latin typeface="Arial" pitchFamily="34" charset="0"/>
                <a:ea typeface="Open Sans" pitchFamily="34" charset="0"/>
                <a:cs typeface="Arial" pitchFamily="34" charset="0"/>
              </a:endParaRPr>
            </a:p>
          </p:txBody>
        </p:sp>
        <p:sp>
          <p:nvSpPr>
            <p:cNvPr id="123" name="TextBox 122"/>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smtClean="0">
                  <a:solidFill>
                    <a:srgbClr val="666666"/>
                  </a:solidFill>
                  <a:latin typeface="SAP-icons" pitchFamily="2" charset="0"/>
                </a:rPr>
                <a:t> </a:t>
              </a:r>
              <a:endParaRPr lang="en-US" sz="1400" dirty="0">
                <a:solidFill>
                  <a:srgbClr val="666666"/>
                </a:solidFill>
                <a:latin typeface="SAP-icons" pitchFamily="2" charset="0"/>
              </a:endParaRPr>
            </a:p>
          </p:txBody>
        </p:sp>
        <p:sp>
          <p:nvSpPr>
            <p:cNvPr id="124" name="TextBox 123"/>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29" name="Group 128"/>
          <p:cNvGrpSpPr/>
          <p:nvPr/>
        </p:nvGrpSpPr>
        <p:grpSpPr>
          <a:xfrm>
            <a:off x="-7951" y="6448722"/>
            <a:ext cx="9168732" cy="447374"/>
            <a:chOff x="0" y="6448722"/>
            <a:chExt cx="9168732" cy="447374"/>
          </a:xfrm>
        </p:grpSpPr>
        <p:sp>
          <p:nvSpPr>
            <p:cNvPr id="130" name="Rectangle 129"/>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TextBox 146"/>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48" name="TextBox 147"/>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chemeClr val="bg1"/>
                  </a:solidFill>
                  <a:latin typeface="Arial" pitchFamily="34" charset="0"/>
                  <a:ea typeface="Open Sans" pitchFamily="34" charset="0"/>
                  <a:cs typeface="Arial" pitchFamily="34" charset="0"/>
                </a:rPr>
                <a:t>Open in</a:t>
              </a:r>
              <a:endParaRPr lang="en-US" sz="1000" dirty="0">
                <a:solidFill>
                  <a:schemeClr val="bg1"/>
                </a:solidFill>
                <a:latin typeface="Arial" pitchFamily="34" charset="0"/>
                <a:ea typeface="Open Sans" pitchFamily="34" charset="0"/>
                <a:cs typeface="Arial" pitchFamily="34" charset="0"/>
              </a:endParaRPr>
            </a:p>
          </p:txBody>
        </p:sp>
      </p:grpSp>
      <p:grpSp>
        <p:nvGrpSpPr>
          <p:cNvPr id="134" name="Group 133"/>
          <p:cNvGrpSpPr/>
          <p:nvPr/>
        </p:nvGrpSpPr>
        <p:grpSpPr>
          <a:xfrm>
            <a:off x="-5474" y="0"/>
            <a:ext cx="9149474" cy="423865"/>
            <a:chOff x="-5474" y="0"/>
            <a:chExt cx="9149474" cy="423865"/>
          </a:xfrm>
        </p:grpSpPr>
        <p:sp>
          <p:nvSpPr>
            <p:cNvPr id="135" name="Rectangle 134"/>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6" name="Straight Connector 135"/>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3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8" name="TextBox 137"/>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cxnSp>
          <p:nvCxnSpPr>
            <p:cNvPr id="139" name="Straight Connector 138"/>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1" name="TextBox 150"/>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152" name="Rectangle 151"/>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TextBox 15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54" name="TextBox 15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155" name="Straight Connector 15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21248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40" name="Rectangle 239"/>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5" name="Rectangle 184"/>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241" name="Group 240"/>
          <p:cNvGrpSpPr/>
          <p:nvPr/>
        </p:nvGrpSpPr>
        <p:grpSpPr>
          <a:xfrm>
            <a:off x="0" y="787400"/>
            <a:ext cx="9145331" cy="2088000"/>
            <a:chOff x="0" y="787400"/>
            <a:chExt cx="9145331" cy="1485950"/>
          </a:xfrm>
        </p:grpSpPr>
        <p:sp>
          <p:nvSpPr>
            <p:cNvPr id="242" name="Rectangle 241"/>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43" name="Straight Connector 242"/>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6690103" y="3549152"/>
            <a:ext cx="1549401" cy="182101"/>
            <a:chOff x="7035800" y="2725323"/>
            <a:chExt cx="1549401" cy="182101"/>
          </a:xfrm>
        </p:grpSpPr>
        <p:sp>
          <p:nvSpPr>
            <p:cNvPr id="129" name="TextBox 128"/>
            <p:cNvSpPr txBox="1"/>
            <p:nvPr/>
          </p:nvSpPr>
          <p:spPr>
            <a:xfrm>
              <a:off x="7073549" y="2725323"/>
              <a:ext cx="1511652"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Amount in Display Currency</a:t>
              </a:r>
              <a:endParaRPr lang="en-US" sz="700" kern="0" dirty="0" smtClean="0">
                <a:solidFill>
                  <a:srgbClr val="666666"/>
                </a:solidFill>
                <a:ea typeface="Arial Unicode MS" pitchFamily="34" charset="-128"/>
                <a:cs typeface="Arial Unicode MS" pitchFamily="34" charset="-128"/>
              </a:endParaRPr>
            </a:p>
          </p:txBody>
        </p:sp>
        <p:sp>
          <p:nvSpPr>
            <p:cNvPr id="130" name="Rectangle 129"/>
            <p:cNvSpPr/>
            <p:nvPr/>
          </p:nvSpPr>
          <p:spPr bwMode="gray">
            <a:xfrm>
              <a:off x="7035800" y="2784475"/>
              <a:ext cx="66675" cy="6667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34935" y="3444198"/>
            <a:ext cx="7594169" cy="3019613"/>
            <a:chOff x="334935" y="2758398"/>
            <a:chExt cx="7594169" cy="3820585"/>
          </a:xfrm>
        </p:grpSpPr>
        <p:grpSp>
          <p:nvGrpSpPr>
            <p:cNvPr id="6" name="Group 5"/>
            <p:cNvGrpSpPr/>
            <p:nvPr/>
          </p:nvGrpSpPr>
          <p:grpSpPr>
            <a:xfrm>
              <a:off x="748201" y="2758398"/>
              <a:ext cx="5056721" cy="3820585"/>
              <a:chOff x="748201" y="2758398"/>
              <a:chExt cx="5056721" cy="3820585"/>
            </a:xfrm>
          </p:grpSpPr>
          <p:cxnSp>
            <p:nvCxnSpPr>
              <p:cNvPr id="131" name="Straight Connector 130"/>
              <p:cNvCxnSpPr/>
              <p:nvPr/>
            </p:nvCxnSpPr>
            <p:spPr>
              <a:xfrm>
                <a:off x="748201" y="2762633"/>
                <a:ext cx="0" cy="381635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77139"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532437"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88521"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044605"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804922"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40854" y="3151872"/>
              <a:ext cx="7588250" cy="3100624"/>
              <a:chOff x="340854" y="3151872"/>
              <a:chExt cx="7588250" cy="3100624"/>
            </a:xfrm>
          </p:grpSpPr>
          <p:cxnSp>
            <p:nvCxnSpPr>
              <p:cNvPr id="137" name="Straight Connector 136"/>
              <p:cNvCxnSpPr/>
              <p:nvPr/>
            </p:nvCxnSpPr>
            <p:spPr>
              <a:xfrm flipV="1">
                <a:off x="798055" y="3151872"/>
                <a:ext cx="7131049" cy="535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40854" y="353945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98055" y="3925302"/>
                <a:ext cx="7131049" cy="1726"/>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40854" y="4314606"/>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6305" y="4702184"/>
                <a:ext cx="71627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53605" y="5089762"/>
                <a:ext cx="71754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40854" y="547734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47255" y="5864918"/>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47255" y="6252496"/>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750558" y="6292119"/>
              <a:ext cx="4306103" cy="182101"/>
              <a:chOff x="1750558" y="6292119"/>
              <a:chExt cx="4306103" cy="182101"/>
            </a:xfrm>
          </p:grpSpPr>
          <p:sp>
            <p:nvSpPr>
              <p:cNvPr id="178" name="TextBox 177"/>
              <p:cNvSpPr txBox="1"/>
              <p:nvPr/>
            </p:nvSpPr>
            <p:spPr>
              <a:xfrm>
                <a:off x="1750558"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0</a:t>
                </a:r>
                <a:endParaRPr lang="en-US" sz="700" kern="0" dirty="0" smtClean="0">
                  <a:solidFill>
                    <a:srgbClr val="666666"/>
                  </a:solidFill>
                  <a:ea typeface="Arial Unicode MS" pitchFamily="34" charset="-128"/>
                  <a:cs typeface="Arial Unicode MS" pitchFamily="34" charset="-128"/>
                </a:endParaRPr>
              </a:p>
            </p:txBody>
          </p:sp>
          <p:sp>
            <p:nvSpPr>
              <p:cNvPr id="179" name="TextBox 178"/>
              <p:cNvSpPr txBox="1"/>
              <p:nvPr/>
            </p:nvSpPr>
            <p:spPr>
              <a:xfrm>
                <a:off x="2524325"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50M</a:t>
                </a:r>
                <a:endParaRPr lang="en-US" sz="700" kern="0" dirty="0" smtClean="0">
                  <a:solidFill>
                    <a:srgbClr val="666666"/>
                  </a:solidFill>
                  <a:ea typeface="Arial Unicode MS" pitchFamily="34" charset="-128"/>
                  <a:cs typeface="Arial Unicode MS" pitchFamily="34" charset="-128"/>
                </a:endParaRPr>
              </a:p>
            </p:txBody>
          </p:sp>
          <p:sp>
            <p:nvSpPr>
              <p:cNvPr id="180" name="TextBox 179"/>
              <p:cNvSpPr txBox="1"/>
              <p:nvPr/>
            </p:nvSpPr>
            <p:spPr>
              <a:xfrm>
                <a:off x="328040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100M</a:t>
                </a:r>
                <a:endParaRPr lang="en-US" sz="700" kern="0" dirty="0" smtClean="0">
                  <a:solidFill>
                    <a:srgbClr val="666666"/>
                  </a:solidFill>
                  <a:ea typeface="Arial Unicode MS" pitchFamily="34" charset="-128"/>
                  <a:cs typeface="Arial Unicode MS" pitchFamily="34" charset="-128"/>
                </a:endParaRPr>
              </a:p>
            </p:txBody>
          </p:sp>
          <p:sp>
            <p:nvSpPr>
              <p:cNvPr id="181" name="TextBox 180"/>
              <p:cNvSpPr txBox="1"/>
              <p:nvPr/>
            </p:nvSpPr>
            <p:spPr>
              <a:xfrm>
                <a:off x="479676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200M</a:t>
                </a:r>
                <a:endParaRPr lang="en-US" sz="700" kern="0" dirty="0" smtClean="0">
                  <a:solidFill>
                    <a:srgbClr val="666666"/>
                  </a:solidFill>
                  <a:ea typeface="Arial Unicode MS" pitchFamily="34" charset="-128"/>
                  <a:cs typeface="Arial Unicode MS" pitchFamily="34" charset="-128"/>
                </a:endParaRPr>
              </a:p>
            </p:txBody>
          </p:sp>
          <p:sp>
            <p:nvSpPr>
              <p:cNvPr id="182" name="TextBox 181"/>
              <p:cNvSpPr txBox="1"/>
              <p:nvPr/>
            </p:nvSpPr>
            <p:spPr>
              <a:xfrm>
                <a:off x="4036493"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150M</a:t>
                </a:r>
                <a:endParaRPr lang="en-US" sz="700" kern="0" dirty="0" smtClean="0">
                  <a:solidFill>
                    <a:srgbClr val="666666"/>
                  </a:solidFill>
                  <a:ea typeface="Arial Unicode MS" pitchFamily="34" charset="-128"/>
                  <a:cs typeface="Arial Unicode MS" pitchFamily="34" charset="-128"/>
                </a:endParaRPr>
              </a:p>
            </p:txBody>
          </p:sp>
          <p:sp>
            <p:nvSpPr>
              <p:cNvPr id="183" name="TextBox 182"/>
              <p:cNvSpPr txBox="1"/>
              <p:nvPr/>
            </p:nvSpPr>
            <p:spPr>
              <a:xfrm>
                <a:off x="5548661"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250M</a:t>
                </a:r>
                <a:endParaRPr lang="en-US" sz="700" kern="0" dirty="0" smtClean="0">
                  <a:solidFill>
                    <a:srgbClr val="666666"/>
                  </a:solidFill>
                  <a:ea typeface="Arial Unicode MS" pitchFamily="34" charset="-128"/>
                  <a:cs typeface="Arial Unicode MS" pitchFamily="34" charset="-128"/>
                </a:endParaRPr>
              </a:p>
            </p:txBody>
          </p:sp>
        </p:grpSp>
        <p:grpSp>
          <p:nvGrpSpPr>
            <p:cNvPr id="13" name="Group 12"/>
            <p:cNvGrpSpPr/>
            <p:nvPr/>
          </p:nvGrpSpPr>
          <p:grpSpPr>
            <a:xfrm>
              <a:off x="334935" y="3112342"/>
              <a:ext cx="463120" cy="3122118"/>
              <a:chOff x="334935" y="3112342"/>
              <a:chExt cx="463120" cy="3122118"/>
            </a:xfrm>
          </p:grpSpPr>
          <p:sp>
            <p:nvSpPr>
              <p:cNvPr id="152" name="TextBox 151"/>
              <p:cNvSpPr txBox="1"/>
              <p:nvPr/>
            </p:nvSpPr>
            <p:spPr>
              <a:xfrm>
                <a:off x="334935" y="3112342"/>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201302</a:t>
                </a:r>
                <a:endParaRPr lang="en-US" sz="700" kern="0" dirty="0" smtClean="0">
                  <a:solidFill>
                    <a:srgbClr val="666666"/>
                  </a:solidFill>
                  <a:ea typeface="Arial Unicode MS" pitchFamily="34" charset="-128"/>
                  <a:cs typeface="Arial Unicode MS" pitchFamily="34" charset="-128"/>
                </a:endParaRPr>
              </a:p>
            </p:txBody>
          </p:sp>
          <p:sp>
            <p:nvSpPr>
              <p:cNvPr id="153" name="TextBox 152"/>
              <p:cNvSpPr txBox="1"/>
              <p:nvPr/>
            </p:nvSpPr>
            <p:spPr>
              <a:xfrm>
                <a:off x="334935" y="3880418"/>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201303</a:t>
                </a:r>
                <a:endParaRPr lang="en-US" sz="700" kern="0" dirty="0">
                  <a:solidFill>
                    <a:srgbClr val="666666"/>
                  </a:solidFill>
                  <a:ea typeface="Arial Unicode MS" pitchFamily="34" charset="-128"/>
                  <a:cs typeface="Arial Unicode MS" pitchFamily="34" charset="-128"/>
                </a:endParaRPr>
              </a:p>
            </p:txBody>
          </p:sp>
          <p:sp>
            <p:nvSpPr>
              <p:cNvPr id="154" name="TextBox 153"/>
              <p:cNvSpPr txBox="1"/>
              <p:nvPr/>
            </p:nvSpPr>
            <p:spPr>
              <a:xfrm>
                <a:off x="334935" y="4852526"/>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201304</a:t>
                </a:r>
                <a:endParaRPr lang="en-US" sz="700" kern="0" dirty="0">
                  <a:solidFill>
                    <a:srgbClr val="666666"/>
                  </a:solidFill>
                  <a:ea typeface="Arial Unicode MS" pitchFamily="34" charset="-128"/>
                  <a:cs typeface="Arial Unicode MS" pitchFamily="34" charset="-128"/>
                </a:endParaRPr>
              </a:p>
            </p:txBody>
          </p:sp>
          <p:sp>
            <p:nvSpPr>
              <p:cNvPr id="155" name="TextBox 154"/>
              <p:cNvSpPr txBox="1"/>
              <p:nvPr/>
            </p:nvSpPr>
            <p:spPr>
              <a:xfrm>
                <a:off x="334935" y="6004654"/>
                <a:ext cx="463120" cy="229806"/>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201305</a:t>
                </a:r>
              </a:p>
              <a:p>
                <a:pPr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grpSp>
          <p:nvGrpSpPr>
            <p:cNvPr id="9" name="Group 8"/>
            <p:cNvGrpSpPr/>
            <p:nvPr/>
          </p:nvGrpSpPr>
          <p:grpSpPr>
            <a:xfrm>
              <a:off x="607555" y="2928192"/>
              <a:ext cx="1403350" cy="3169652"/>
              <a:chOff x="607555" y="2928192"/>
              <a:chExt cx="1403350" cy="3169652"/>
            </a:xfrm>
          </p:grpSpPr>
          <p:sp>
            <p:nvSpPr>
              <p:cNvPr id="156" name="TextBox 155"/>
              <p:cNvSpPr txBox="1"/>
              <p:nvPr/>
            </p:nvSpPr>
            <p:spPr>
              <a:xfrm>
                <a:off x="811185" y="292819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Current Account</a:t>
                </a:r>
                <a:endParaRPr lang="en-US" sz="700" kern="0" dirty="0" smtClean="0">
                  <a:solidFill>
                    <a:srgbClr val="666666"/>
                  </a:solidFill>
                  <a:ea typeface="Arial Unicode MS" pitchFamily="34" charset="-128"/>
                  <a:cs typeface="Arial Unicode MS" pitchFamily="34" charset="-128"/>
                </a:endParaRPr>
              </a:p>
            </p:txBody>
          </p:sp>
          <p:sp>
            <p:nvSpPr>
              <p:cNvPr id="157" name="TextBox 156"/>
              <p:cNvSpPr txBox="1"/>
              <p:nvPr/>
            </p:nvSpPr>
            <p:spPr>
              <a:xfrm>
                <a:off x="811185" y="329800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Notice Deposit</a:t>
                </a:r>
                <a:endParaRPr lang="en-US" sz="700" kern="0" dirty="0" smtClean="0">
                  <a:solidFill>
                    <a:srgbClr val="666666"/>
                  </a:solidFill>
                  <a:ea typeface="Arial Unicode MS" pitchFamily="34" charset="-128"/>
                  <a:cs typeface="Arial Unicode MS" pitchFamily="34" charset="-128"/>
                </a:endParaRPr>
              </a:p>
            </p:txBody>
          </p:sp>
          <p:sp>
            <p:nvSpPr>
              <p:cNvPr id="158" name="TextBox 157"/>
              <p:cNvSpPr txBox="1"/>
              <p:nvPr/>
            </p:nvSpPr>
            <p:spPr>
              <a:xfrm>
                <a:off x="811185" y="3694048"/>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Current Account</a:t>
                </a:r>
                <a:endParaRPr lang="en-US" sz="700" kern="0" dirty="0" smtClean="0">
                  <a:solidFill>
                    <a:srgbClr val="666666"/>
                  </a:solidFill>
                  <a:ea typeface="Arial Unicode MS" pitchFamily="34" charset="-128"/>
                  <a:cs typeface="Arial Unicode MS" pitchFamily="34" charset="-128"/>
                </a:endParaRPr>
              </a:p>
            </p:txBody>
          </p:sp>
          <p:sp>
            <p:nvSpPr>
              <p:cNvPr id="159" name="TextBox 158"/>
              <p:cNvSpPr txBox="1"/>
              <p:nvPr/>
            </p:nvSpPr>
            <p:spPr>
              <a:xfrm>
                <a:off x="811185" y="4063860"/>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Notice Deposit</a:t>
                </a:r>
                <a:endParaRPr lang="en-US" sz="700" kern="0" dirty="0" smtClean="0">
                  <a:solidFill>
                    <a:srgbClr val="666666"/>
                  </a:solidFill>
                  <a:ea typeface="Arial Unicode MS" pitchFamily="34" charset="-128"/>
                  <a:cs typeface="Arial Unicode MS" pitchFamily="34" charset="-128"/>
                </a:endParaRPr>
              </a:p>
            </p:txBody>
          </p:sp>
          <p:sp>
            <p:nvSpPr>
              <p:cNvPr id="160" name="TextBox 159"/>
              <p:cNvSpPr txBox="1"/>
              <p:nvPr/>
            </p:nvSpPr>
            <p:spPr>
              <a:xfrm>
                <a:off x="811185" y="445013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Current Account</a:t>
                </a:r>
                <a:endParaRPr lang="en-US" sz="700" kern="0" dirty="0" smtClean="0">
                  <a:solidFill>
                    <a:srgbClr val="666666"/>
                  </a:solidFill>
                  <a:ea typeface="Arial Unicode MS" pitchFamily="34" charset="-128"/>
                  <a:cs typeface="Arial Unicode MS" pitchFamily="34" charset="-128"/>
                </a:endParaRPr>
              </a:p>
            </p:txBody>
          </p:sp>
          <p:sp>
            <p:nvSpPr>
              <p:cNvPr id="161" name="TextBox 160"/>
              <p:cNvSpPr txBox="1"/>
              <p:nvPr/>
            </p:nvSpPr>
            <p:spPr>
              <a:xfrm>
                <a:off x="811185" y="481994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Notice Deposit</a:t>
                </a:r>
                <a:endParaRPr lang="en-US" sz="700" kern="0" dirty="0" smtClean="0">
                  <a:solidFill>
                    <a:srgbClr val="666666"/>
                  </a:solidFill>
                  <a:ea typeface="Arial Unicode MS" pitchFamily="34" charset="-128"/>
                  <a:cs typeface="Arial Unicode MS" pitchFamily="34" charset="-128"/>
                </a:endParaRPr>
              </a:p>
            </p:txBody>
          </p:sp>
          <p:sp>
            <p:nvSpPr>
              <p:cNvPr id="162" name="TextBox 161"/>
              <p:cNvSpPr txBox="1"/>
              <p:nvPr/>
            </p:nvSpPr>
            <p:spPr>
              <a:xfrm>
                <a:off x="607555" y="5242220"/>
                <a:ext cx="140335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Other Short Term Investment</a:t>
                </a:r>
                <a:endParaRPr lang="en-US" sz="700" kern="0" dirty="0" smtClean="0">
                  <a:solidFill>
                    <a:srgbClr val="666666"/>
                  </a:solidFill>
                  <a:ea typeface="Arial Unicode MS" pitchFamily="34" charset="-128"/>
                  <a:cs typeface="Arial Unicode MS" pitchFamily="34" charset="-128"/>
                </a:endParaRPr>
              </a:p>
            </p:txBody>
          </p:sp>
          <p:sp>
            <p:nvSpPr>
              <p:cNvPr id="163" name="TextBox 162"/>
              <p:cNvSpPr txBox="1"/>
              <p:nvPr/>
            </p:nvSpPr>
            <p:spPr>
              <a:xfrm>
                <a:off x="811185" y="563826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Current Account</a:t>
                </a:r>
                <a:endParaRPr lang="en-US" sz="700" kern="0" dirty="0" smtClean="0">
                  <a:solidFill>
                    <a:srgbClr val="666666"/>
                  </a:solidFill>
                  <a:ea typeface="Arial Unicode MS" pitchFamily="34" charset="-128"/>
                  <a:cs typeface="Arial Unicode MS" pitchFamily="34" charset="-128"/>
                </a:endParaRPr>
              </a:p>
            </p:txBody>
          </p:sp>
          <p:sp>
            <p:nvSpPr>
              <p:cNvPr id="164" name="TextBox 163"/>
              <p:cNvSpPr txBox="1"/>
              <p:nvPr/>
            </p:nvSpPr>
            <p:spPr>
              <a:xfrm>
                <a:off x="811185" y="6008076"/>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Notice Deposit</a:t>
                </a:r>
                <a:endParaRPr lang="en-US" sz="700" kern="0" dirty="0" smtClean="0">
                  <a:solidFill>
                    <a:srgbClr val="666666"/>
                  </a:solidFill>
                  <a:ea typeface="Arial Unicode MS" pitchFamily="34" charset="-128"/>
                  <a:cs typeface="Arial Unicode MS" pitchFamily="34" charset="-128"/>
                </a:endParaRPr>
              </a:p>
            </p:txBody>
          </p:sp>
        </p:grpSp>
        <p:grpSp>
          <p:nvGrpSpPr>
            <p:cNvPr id="17" name="Group 16"/>
            <p:cNvGrpSpPr/>
            <p:nvPr/>
          </p:nvGrpSpPr>
          <p:grpSpPr>
            <a:xfrm>
              <a:off x="2004554" y="2870582"/>
              <a:ext cx="3799417" cy="3280169"/>
              <a:chOff x="2004554" y="2870582"/>
              <a:chExt cx="3799417" cy="3280169"/>
            </a:xfrm>
          </p:grpSpPr>
          <p:grpSp>
            <p:nvGrpSpPr>
              <p:cNvPr id="14" name="Group 13"/>
              <p:cNvGrpSpPr/>
              <p:nvPr/>
            </p:nvGrpSpPr>
            <p:grpSpPr>
              <a:xfrm>
                <a:off x="2004554" y="2870582"/>
                <a:ext cx="3799417" cy="3272580"/>
                <a:chOff x="2004554" y="2870582"/>
                <a:chExt cx="3799417" cy="3272580"/>
              </a:xfrm>
            </p:grpSpPr>
            <p:sp>
              <p:nvSpPr>
                <p:cNvPr id="147" name="Rectangle 146"/>
                <p:cNvSpPr/>
                <p:nvPr/>
              </p:nvSpPr>
              <p:spPr bwMode="gray">
                <a:xfrm>
                  <a:off x="2004555" y="2870582"/>
                  <a:ext cx="2387600" cy="177800"/>
                </a:xfrm>
                <a:prstGeom prst="rect">
                  <a:avLst/>
                </a:prstGeom>
                <a:solidFill>
                  <a:srgbClr val="B5D95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8" name="Rectangle 147"/>
                <p:cNvSpPr/>
                <p:nvPr/>
              </p:nvSpPr>
              <p:spPr bwMode="gray">
                <a:xfrm>
                  <a:off x="2004554" y="3258712"/>
                  <a:ext cx="3037417" cy="177800"/>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9" name="Rectangle 148"/>
                <p:cNvSpPr/>
                <p:nvPr/>
              </p:nvSpPr>
              <p:spPr bwMode="gray">
                <a:xfrm>
                  <a:off x="2004554" y="3654756"/>
                  <a:ext cx="3799417"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0" name="Rectangle 149"/>
                <p:cNvSpPr/>
                <p:nvPr/>
              </p:nvSpPr>
              <p:spPr bwMode="gray">
                <a:xfrm>
                  <a:off x="2004555" y="4014796"/>
                  <a:ext cx="1187450"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5" name="Rectangle 164"/>
                <p:cNvSpPr/>
                <p:nvPr/>
              </p:nvSpPr>
              <p:spPr bwMode="gray">
                <a:xfrm>
                  <a:off x="2004555" y="4410840"/>
                  <a:ext cx="1526117" cy="177800"/>
                </a:xfrm>
                <a:prstGeom prst="rect">
                  <a:avLst/>
                </a:prstGeom>
                <a:solidFill>
                  <a:srgbClr val="B6D85D"/>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6" name="Rectangle 165"/>
                <p:cNvSpPr/>
                <p:nvPr/>
              </p:nvSpPr>
              <p:spPr bwMode="gray">
                <a:xfrm>
                  <a:off x="2004555" y="4796280"/>
                  <a:ext cx="1949450" cy="177800"/>
                </a:xfrm>
                <a:prstGeom prst="rect">
                  <a:avLst/>
                </a:prstGeom>
                <a:solidFill>
                  <a:srgbClr val="60BBE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7" name="Rectangle 166"/>
                <p:cNvSpPr/>
                <p:nvPr/>
              </p:nvSpPr>
              <p:spPr bwMode="gray">
                <a:xfrm>
                  <a:off x="2004555" y="5190228"/>
                  <a:ext cx="2387600" cy="177800"/>
                </a:xfrm>
                <a:prstGeom prst="rect">
                  <a:avLst/>
                </a:prstGeom>
                <a:solidFill>
                  <a:srgbClr val="B4DB4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8" name="Rectangle 167"/>
                <p:cNvSpPr/>
                <p:nvPr/>
              </p:nvSpPr>
              <p:spPr bwMode="gray">
                <a:xfrm>
                  <a:off x="2004554" y="5592622"/>
                  <a:ext cx="2664883" cy="177800"/>
                </a:xfrm>
                <a:prstGeom prst="rect">
                  <a:avLst/>
                </a:prstGeom>
                <a:solidFill>
                  <a:srgbClr val="5DBCE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9" name="Rectangle 168"/>
                <p:cNvSpPr/>
                <p:nvPr/>
              </p:nvSpPr>
              <p:spPr bwMode="gray">
                <a:xfrm>
                  <a:off x="2004555" y="5965362"/>
                  <a:ext cx="3473450" cy="177800"/>
                </a:xfrm>
                <a:prstGeom prst="rect">
                  <a:avLst/>
                </a:prstGeom>
                <a:solidFill>
                  <a:srgbClr val="60BBE4"/>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5" name="Group 14"/>
              <p:cNvGrpSpPr/>
              <p:nvPr/>
            </p:nvGrpSpPr>
            <p:grpSpPr>
              <a:xfrm>
                <a:off x="2074404" y="2873870"/>
                <a:ext cx="3670301" cy="3276881"/>
                <a:chOff x="2074404" y="2873870"/>
                <a:chExt cx="3670301" cy="3276881"/>
              </a:xfrm>
            </p:grpSpPr>
            <p:sp>
              <p:nvSpPr>
                <p:cNvPr id="151" name="TextBox 150"/>
                <p:cNvSpPr txBox="1"/>
                <p:nvPr/>
              </p:nvSpPr>
              <p:spPr>
                <a:xfrm>
                  <a:off x="2074405" y="4018084"/>
                  <a:ext cx="1062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75M</a:t>
                  </a:r>
                  <a:endParaRPr lang="en-US" sz="700" kern="0" dirty="0" smtClean="0">
                    <a:solidFill>
                      <a:srgbClr val="666666"/>
                    </a:solidFill>
                    <a:ea typeface="Arial Unicode MS" pitchFamily="34" charset="-128"/>
                    <a:cs typeface="Arial Unicode MS" pitchFamily="34" charset="-128"/>
                  </a:endParaRPr>
                </a:p>
              </p:txBody>
            </p:sp>
            <p:sp>
              <p:nvSpPr>
                <p:cNvPr id="170" name="TextBox 169"/>
                <p:cNvSpPr txBox="1"/>
                <p:nvPr/>
              </p:nvSpPr>
              <p:spPr>
                <a:xfrm>
                  <a:off x="2074405" y="2873870"/>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170M</a:t>
                  </a:r>
                  <a:endParaRPr lang="en-US" sz="700" kern="0" dirty="0" smtClean="0">
                    <a:solidFill>
                      <a:srgbClr val="666666"/>
                    </a:solidFill>
                    <a:ea typeface="Arial Unicode MS" pitchFamily="34" charset="-128"/>
                    <a:cs typeface="Arial Unicode MS" pitchFamily="34" charset="-128"/>
                  </a:endParaRPr>
                </a:p>
              </p:txBody>
            </p:sp>
            <p:sp>
              <p:nvSpPr>
                <p:cNvPr id="171" name="TextBox 170"/>
                <p:cNvSpPr txBox="1"/>
                <p:nvPr/>
              </p:nvSpPr>
              <p:spPr>
                <a:xfrm>
                  <a:off x="2074404" y="3262000"/>
                  <a:ext cx="28363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200M</a:t>
                  </a:r>
                  <a:endParaRPr lang="en-US" sz="700" kern="0" dirty="0" smtClean="0">
                    <a:solidFill>
                      <a:srgbClr val="666666"/>
                    </a:solidFill>
                    <a:ea typeface="Arial Unicode MS" pitchFamily="34" charset="-128"/>
                    <a:cs typeface="Arial Unicode MS" pitchFamily="34" charset="-128"/>
                  </a:endParaRPr>
                </a:p>
              </p:txBody>
            </p:sp>
            <p:sp>
              <p:nvSpPr>
                <p:cNvPr id="172" name="TextBox 171"/>
                <p:cNvSpPr txBox="1"/>
                <p:nvPr/>
              </p:nvSpPr>
              <p:spPr>
                <a:xfrm>
                  <a:off x="2074405" y="3658044"/>
                  <a:ext cx="36703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250M</a:t>
                  </a:r>
                  <a:endParaRPr lang="en-US" sz="700" kern="0" dirty="0" smtClean="0">
                    <a:solidFill>
                      <a:srgbClr val="666666"/>
                    </a:solidFill>
                    <a:ea typeface="Arial Unicode MS" pitchFamily="34" charset="-128"/>
                    <a:cs typeface="Arial Unicode MS" pitchFamily="34" charset="-128"/>
                  </a:endParaRPr>
                </a:p>
              </p:txBody>
            </p:sp>
            <p:sp>
              <p:nvSpPr>
                <p:cNvPr id="173" name="TextBox 172"/>
                <p:cNvSpPr txBox="1"/>
                <p:nvPr/>
              </p:nvSpPr>
              <p:spPr>
                <a:xfrm>
                  <a:off x="2074405" y="4414128"/>
                  <a:ext cx="13758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100M</a:t>
                  </a:r>
                  <a:endParaRPr lang="en-US" sz="700" kern="0" dirty="0" smtClean="0">
                    <a:solidFill>
                      <a:srgbClr val="666666"/>
                    </a:solidFill>
                    <a:ea typeface="Arial Unicode MS" pitchFamily="34" charset="-128"/>
                    <a:cs typeface="Arial Unicode MS" pitchFamily="34" charset="-128"/>
                  </a:endParaRPr>
                </a:p>
              </p:txBody>
            </p:sp>
            <p:sp>
              <p:nvSpPr>
                <p:cNvPr id="174" name="TextBox 173"/>
                <p:cNvSpPr txBox="1"/>
                <p:nvPr/>
              </p:nvSpPr>
              <p:spPr>
                <a:xfrm>
                  <a:off x="2074405" y="4799568"/>
                  <a:ext cx="1824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125M</a:t>
                  </a:r>
                  <a:endParaRPr lang="en-US" sz="700" kern="0" dirty="0" smtClean="0">
                    <a:solidFill>
                      <a:srgbClr val="666666"/>
                    </a:solidFill>
                    <a:ea typeface="Arial Unicode MS" pitchFamily="34" charset="-128"/>
                    <a:cs typeface="Arial Unicode MS" pitchFamily="34" charset="-128"/>
                  </a:endParaRPr>
                </a:p>
              </p:txBody>
            </p:sp>
            <p:sp>
              <p:nvSpPr>
                <p:cNvPr id="175" name="TextBox 174"/>
                <p:cNvSpPr txBox="1"/>
                <p:nvPr/>
              </p:nvSpPr>
              <p:spPr>
                <a:xfrm>
                  <a:off x="2074405" y="5193516"/>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a:t>
                  </a:r>
                  <a:r>
                    <a:rPr lang="en-US" sz="700" kern="0" dirty="0" smtClean="0">
                      <a:solidFill>
                        <a:srgbClr val="666666"/>
                      </a:solidFill>
                      <a:ea typeface="Arial Unicode MS" pitchFamily="34" charset="-128"/>
                      <a:cs typeface="Arial"/>
                    </a:rPr>
                    <a:t>70M</a:t>
                  </a:r>
                  <a:endParaRPr lang="en-US" sz="700" kern="0" dirty="0" smtClean="0">
                    <a:solidFill>
                      <a:srgbClr val="666666"/>
                    </a:solidFill>
                    <a:ea typeface="Arial Unicode MS" pitchFamily="34" charset="-128"/>
                    <a:cs typeface="Arial Unicode MS" pitchFamily="34" charset="-128"/>
                  </a:endParaRPr>
                </a:p>
              </p:txBody>
            </p:sp>
            <p:sp>
              <p:nvSpPr>
                <p:cNvPr id="176" name="TextBox 175"/>
                <p:cNvSpPr txBox="1"/>
                <p:nvPr/>
              </p:nvSpPr>
              <p:spPr>
                <a:xfrm>
                  <a:off x="2074404" y="5595910"/>
                  <a:ext cx="25315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175M</a:t>
                  </a:r>
                  <a:endParaRPr lang="en-US" sz="700" kern="0" dirty="0" smtClean="0">
                    <a:solidFill>
                      <a:srgbClr val="666666"/>
                    </a:solidFill>
                    <a:ea typeface="Arial Unicode MS" pitchFamily="34" charset="-128"/>
                    <a:cs typeface="Arial Unicode MS" pitchFamily="34" charset="-128"/>
                  </a:endParaRPr>
                </a:p>
              </p:txBody>
            </p:sp>
            <p:sp>
              <p:nvSpPr>
                <p:cNvPr id="177" name="TextBox 176"/>
                <p:cNvSpPr txBox="1"/>
                <p:nvPr/>
              </p:nvSpPr>
              <p:spPr>
                <a:xfrm>
                  <a:off x="2074404" y="5968650"/>
                  <a:ext cx="33231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225M</a:t>
                  </a:r>
                  <a:endParaRPr lang="en-US" sz="700" kern="0" dirty="0" smtClean="0">
                    <a:solidFill>
                      <a:srgbClr val="666666"/>
                    </a:solidFill>
                    <a:ea typeface="Arial Unicode MS" pitchFamily="34" charset="-128"/>
                    <a:cs typeface="Arial Unicode MS" pitchFamily="34" charset="-128"/>
                  </a:endParaRPr>
                </a:p>
              </p:txBody>
            </p:sp>
          </p:grpSp>
        </p:grpSp>
      </p:grpSp>
      <p:grpSp>
        <p:nvGrpSpPr>
          <p:cNvPr id="5" name="Group 4"/>
          <p:cNvGrpSpPr/>
          <p:nvPr/>
        </p:nvGrpSpPr>
        <p:grpSpPr>
          <a:xfrm>
            <a:off x="7623087" y="3013079"/>
            <a:ext cx="1283240" cy="429498"/>
            <a:chOff x="7753592" y="2372520"/>
            <a:chExt cx="1145591" cy="383427"/>
          </a:xfrm>
        </p:grpSpPr>
        <p:pic>
          <p:nvPicPr>
            <p:cNvPr id="126" name="Picture 125"/>
            <p:cNvPicPr>
              <a:picLocks noChangeAspect="1"/>
            </p:cNvPicPr>
            <p:nvPr/>
          </p:nvPicPr>
          <p:blipFill>
            <a:blip r:embed="rId2"/>
            <a:stretch>
              <a:fillRect/>
            </a:stretch>
          </p:blipFill>
          <p:spPr>
            <a:xfrm>
              <a:off x="8518183" y="2374947"/>
              <a:ext cx="381000" cy="381000"/>
            </a:xfrm>
            <a:prstGeom prst="rect">
              <a:avLst/>
            </a:prstGeom>
          </p:spPr>
        </p:pic>
        <p:pic>
          <p:nvPicPr>
            <p:cNvPr id="125" name="Picture 124"/>
            <p:cNvPicPr>
              <a:picLocks noChangeAspect="1"/>
            </p:cNvPicPr>
            <p:nvPr/>
          </p:nvPicPr>
          <p:blipFill>
            <a:blip r:embed="rId3"/>
            <a:stretch>
              <a:fillRect/>
            </a:stretch>
          </p:blipFill>
          <p:spPr>
            <a:xfrm>
              <a:off x="8135826" y="2373310"/>
              <a:ext cx="381000" cy="381000"/>
            </a:xfrm>
            <a:prstGeom prst="rect">
              <a:avLst/>
            </a:prstGeom>
          </p:spPr>
        </p:pic>
        <p:pic>
          <p:nvPicPr>
            <p:cNvPr id="127" name="Picture 126"/>
            <p:cNvPicPr>
              <a:picLocks noChangeAspect="1"/>
            </p:cNvPicPr>
            <p:nvPr/>
          </p:nvPicPr>
          <p:blipFill>
            <a:blip r:embed="rId4"/>
            <a:stretch>
              <a:fillRect/>
            </a:stretch>
          </p:blipFill>
          <p:spPr>
            <a:xfrm>
              <a:off x="7753592" y="2372520"/>
              <a:ext cx="381600" cy="381600"/>
            </a:xfrm>
            <a:prstGeom prst="rect">
              <a:avLst/>
            </a:prstGeom>
          </p:spPr>
        </p:pic>
      </p:grpSp>
      <p:grpSp>
        <p:nvGrpSpPr>
          <p:cNvPr id="245" name="Group 244"/>
          <p:cNvGrpSpPr/>
          <p:nvPr/>
        </p:nvGrpSpPr>
        <p:grpSpPr>
          <a:xfrm>
            <a:off x="230400" y="3003810"/>
            <a:ext cx="8668800" cy="528436"/>
            <a:chOff x="230400" y="2312073"/>
            <a:chExt cx="8668800" cy="528436"/>
          </a:xfrm>
        </p:grpSpPr>
        <p:cxnSp>
          <p:nvCxnSpPr>
            <p:cNvPr id="246" name="Straight Connector 245"/>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By Supplier    </a:t>
              </a:r>
              <a:r>
                <a:rPr lang="en-US" sz="800" dirty="0" smtClean="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smtClean="0">
                <a:solidFill>
                  <a:srgbClr val="666666"/>
                </a:solidFill>
                <a:ea typeface="Arial Unicode MS" pitchFamily="34" charset="-128"/>
                <a:cs typeface="Arial Unicode MS" pitchFamily="34" charset="-128"/>
              </a:endParaRPr>
            </a:p>
          </p:txBody>
        </p:sp>
      </p:grpSp>
      <p:grpSp>
        <p:nvGrpSpPr>
          <p:cNvPr id="261" name="Group 260"/>
          <p:cNvGrpSpPr/>
          <p:nvPr/>
        </p:nvGrpSpPr>
        <p:grpSpPr>
          <a:xfrm>
            <a:off x="3030459" y="1604192"/>
            <a:ext cx="1327244" cy="1268823"/>
            <a:chOff x="3030459" y="1595777"/>
            <a:chExt cx="1327244" cy="1268823"/>
          </a:xfrm>
        </p:grpSpPr>
        <p:sp>
          <p:nvSpPr>
            <p:cNvPr id="262" name="Rounded Rectangle 261"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263" name="TextBox 262"/>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smtClean="0">
                  <a:solidFill>
                    <a:srgbClr val="333333"/>
                  </a:solidFill>
                  <a:ea typeface="Arial Unicode MS" pitchFamily="34" charset="-128"/>
                  <a:cs typeface="Arial Unicode MS" pitchFamily="34" charset="-128"/>
                </a:rPr>
                <a:t>Comparative Annual Totals</a:t>
              </a:r>
            </a:p>
          </p:txBody>
        </p:sp>
        <p:sp>
          <p:nvSpPr>
            <p:cNvPr id="264" name="TextBox 263"/>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 By Region</a:t>
              </a:r>
            </a:p>
          </p:txBody>
        </p:sp>
        <p:grpSp>
          <p:nvGrpSpPr>
            <p:cNvPr id="265" name="Group 264"/>
            <p:cNvGrpSpPr/>
            <p:nvPr/>
          </p:nvGrpSpPr>
          <p:grpSpPr>
            <a:xfrm>
              <a:off x="3030460" y="1981689"/>
              <a:ext cx="1327243" cy="633750"/>
              <a:chOff x="1956644" y="1313947"/>
              <a:chExt cx="1642483" cy="769070"/>
            </a:xfrm>
          </p:grpSpPr>
          <p:grpSp>
            <p:nvGrpSpPr>
              <p:cNvPr id="266" name="Group 265"/>
              <p:cNvGrpSpPr/>
              <p:nvPr/>
            </p:nvGrpSpPr>
            <p:grpSpPr>
              <a:xfrm>
                <a:off x="1958537" y="1313947"/>
                <a:ext cx="1640590" cy="280120"/>
                <a:chOff x="1973609" y="1315828"/>
                <a:chExt cx="1640590" cy="280120"/>
              </a:xfrm>
            </p:grpSpPr>
            <p:sp>
              <p:nvSpPr>
                <p:cNvPr id="277" name="Rectangle 276"/>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78" name="TextBox 277"/>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1</a:t>
                  </a:r>
                </a:p>
              </p:txBody>
            </p:sp>
            <p:sp>
              <p:nvSpPr>
                <p:cNvPr id="279" name="TextBox 278"/>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smtClean="0">
                      <a:solidFill>
                        <a:srgbClr val="67B25C"/>
                      </a:solidFill>
                      <a:ea typeface="Arial Unicode MS" pitchFamily="34" charset="-128"/>
                      <a:cs typeface="Arial Unicode MS" pitchFamily="34" charset="-128"/>
                    </a:rPr>
                    <a:t>234 M</a:t>
                  </a:r>
                </a:p>
              </p:txBody>
            </p:sp>
          </p:grpSp>
          <p:grpSp>
            <p:nvGrpSpPr>
              <p:cNvPr id="267" name="Group 266"/>
              <p:cNvGrpSpPr/>
              <p:nvPr/>
            </p:nvGrpSpPr>
            <p:grpSpPr>
              <a:xfrm>
                <a:off x="1958537" y="1564772"/>
                <a:ext cx="1640589" cy="280120"/>
                <a:chOff x="3326159" y="1052303"/>
                <a:chExt cx="1640589" cy="280120"/>
              </a:xfrm>
            </p:grpSpPr>
            <p:sp>
              <p:nvSpPr>
                <p:cNvPr id="273" name="Rectangle 272"/>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74" name="TextBox 273"/>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2</a:t>
                  </a:r>
                </a:p>
              </p:txBody>
            </p:sp>
            <p:sp>
              <p:nvSpPr>
                <p:cNvPr id="275" name="TextBox 274"/>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276" name="Rectangle 275"/>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grpSp>
          <p:grpSp>
            <p:nvGrpSpPr>
              <p:cNvPr id="268" name="Group 267"/>
              <p:cNvGrpSpPr/>
              <p:nvPr/>
            </p:nvGrpSpPr>
            <p:grpSpPr>
              <a:xfrm>
                <a:off x="1956644" y="1802897"/>
                <a:ext cx="1642483" cy="280120"/>
                <a:chOff x="1956644" y="1802897"/>
                <a:chExt cx="1642483" cy="280120"/>
              </a:xfrm>
            </p:grpSpPr>
            <p:sp>
              <p:nvSpPr>
                <p:cNvPr id="269" name="Rectangle 268"/>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70" name="Rectangle 269"/>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71" name="TextBox 270"/>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3</a:t>
                  </a:r>
                </a:p>
              </p:txBody>
            </p:sp>
            <p:sp>
              <p:nvSpPr>
                <p:cNvPr id="272" name="TextBox 271"/>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280" name="Straight Connector 279"/>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1623611" y="1603146"/>
            <a:ext cx="1323786" cy="1260406"/>
            <a:chOff x="1623611" y="1603146"/>
            <a:chExt cx="1323786" cy="1260406"/>
          </a:xfrm>
        </p:grpSpPr>
        <p:grpSp>
          <p:nvGrpSpPr>
            <p:cNvPr id="282" name="Group 281"/>
            <p:cNvGrpSpPr/>
            <p:nvPr/>
          </p:nvGrpSpPr>
          <p:grpSpPr>
            <a:xfrm>
              <a:off x="1623611" y="1603146"/>
              <a:ext cx="1323786" cy="1260406"/>
              <a:chOff x="6612399" y="1706157"/>
              <a:chExt cx="1323786" cy="1260406"/>
            </a:xfrm>
          </p:grpSpPr>
          <p:sp>
            <p:nvSpPr>
              <p:cNvPr id="296" name="Rounded Rectangle 2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297" name="TextBox 2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smtClean="0">
                    <a:solidFill>
                      <a:srgbClr val="333333"/>
                    </a:solidFill>
                    <a:ea typeface="Arial Unicode MS" pitchFamily="34" charset="-128"/>
                    <a:cs typeface="Arial Unicode MS" pitchFamily="34" charset="-128"/>
                  </a:rPr>
                  <a:t>Culmulative</a:t>
                </a:r>
                <a:r>
                  <a:rPr lang="en-US" sz="1050" kern="0" dirty="0" smtClean="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grpSp>
        <p:sp>
          <p:nvSpPr>
            <p:cNvPr id="283" name="TextBox 2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Actual and Target</a:t>
              </a:r>
            </a:p>
          </p:txBody>
        </p:sp>
        <p:grpSp>
          <p:nvGrpSpPr>
            <p:cNvPr id="284" name="Group 283"/>
            <p:cNvGrpSpPr/>
            <p:nvPr/>
          </p:nvGrpSpPr>
          <p:grpSpPr>
            <a:xfrm>
              <a:off x="1667657" y="2049005"/>
              <a:ext cx="1233294" cy="652803"/>
              <a:chOff x="7388368" y="3090960"/>
              <a:chExt cx="1521208" cy="792192"/>
            </a:xfrm>
          </p:grpSpPr>
          <p:sp>
            <p:nvSpPr>
              <p:cNvPr id="285" name="Rectangle 2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86" name="Rectangle 2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87" name="Rectangle 2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88" name="Rectangle 2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89" name="TextBox 2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D32030"/>
                    </a:solidFill>
                    <a:ea typeface="Arial Unicode MS" pitchFamily="34" charset="-128"/>
                    <a:cs typeface="Arial Unicode MS" pitchFamily="34" charset="-128"/>
                  </a:rPr>
                  <a:t>125</a:t>
                </a:r>
              </a:p>
            </p:txBody>
          </p:sp>
          <p:sp>
            <p:nvSpPr>
              <p:cNvPr id="290" name="TextBox 2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454545"/>
                    </a:solidFill>
                    <a:ea typeface="Arial Unicode MS" pitchFamily="34" charset="-128"/>
                    <a:cs typeface="Arial Unicode MS" pitchFamily="34" charset="-128"/>
                  </a:rPr>
                  <a:t>75</a:t>
                </a:r>
              </a:p>
            </p:txBody>
          </p:sp>
          <p:sp>
            <p:nvSpPr>
              <p:cNvPr id="291" name="Rectangle 2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92" name="Rectangle 2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93" name="Diamond 2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94" name="Diamond 2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95" name="Rectangle 2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cxnSp>
        <p:nvCxnSpPr>
          <p:cNvPr id="298" name="Straight Connector 297"/>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99" name="Group 298"/>
          <p:cNvGrpSpPr/>
          <p:nvPr/>
        </p:nvGrpSpPr>
        <p:grpSpPr>
          <a:xfrm>
            <a:off x="211565" y="1600529"/>
            <a:ext cx="1334528" cy="1272212"/>
            <a:chOff x="6607751" y="3059546"/>
            <a:chExt cx="1334528" cy="1272212"/>
          </a:xfrm>
        </p:grpSpPr>
        <p:grpSp>
          <p:nvGrpSpPr>
            <p:cNvPr id="300" name="Group 299"/>
            <p:cNvGrpSpPr/>
            <p:nvPr/>
          </p:nvGrpSpPr>
          <p:grpSpPr>
            <a:xfrm>
              <a:off x="6607751" y="3059546"/>
              <a:ext cx="1334528" cy="1265141"/>
              <a:chOff x="6605180" y="1701422"/>
              <a:chExt cx="1334528" cy="1265141"/>
            </a:xfrm>
          </p:grpSpPr>
          <p:sp>
            <p:nvSpPr>
              <p:cNvPr id="303" name="Rounded Rectangle 30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304" name="TextBox 30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smtClean="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sp>
            <p:nvSpPr>
              <p:cNvPr id="305" name="TextBox 30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smtClean="0">
                  <a:solidFill>
                    <a:srgbClr val="808080"/>
                  </a:solidFill>
                  <a:ea typeface="Arial Unicode MS" pitchFamily="34" charset="-128"/>
                  <a:cs typeface="Arial"/>
                </a:endParaRPr>
              </a:p>
            </p:txBody>
          </p:sp>
        </p:grpSp>
        <p:sp>
          <p:nvSpPr>
            <p:cNvPr id="301" name="TextBox 300"/>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smtClean="0">
                  <a:solidFill>
                    <a:srgbClr val="67B25C"/>
                  </a:solidFill>
                  <a:ea typeface="Arial Unicode MS" pitchFamily="34" charset="-128"/>
                  <a:cs typeface="Arial"/>
                </a:rPr>
                <a:t>348.2</a:t>
              </a:r>
              <a:r>
                <a:rPr lang="en-US" sz="1050" kern="0" dirty="0" smtClean="0">
                  <a:solidFill>
                    <a:srgbClr val="67B25C"/>
                  </a:solidFill>
                  <a:ea typeface="Arial Unicode MS" pitchFamily="34" charset="-128"/>
                  <a:cs typeface="Arial"/>
                </a:rPr>
                <a:t> M  </a:t>
              </a:r>
            </a:p>
          </p:txBody>
        </p:sp>
        <p:sp>
          <p:nvSpPr>
            <p:cNvPr id="302" name="TextBox 301"/>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 Actual</a:t>
              </a:r>
            </a:p>
          </p:txBody>
        </p:sp>
      </p:grpSp>
      <p:grpSp>
        <p:nvGrpSpPr>
          <p:cNvPr id="320" name="Group 319"/>
          <p:cNvGrpSpPr/>
          <p:nvPr/>
        </p:nvGrpSpPr>
        <p:grpSpPr>
          <a:xfrm>
            <a:off x="10045" y="948096"/>
            <a:ext cx="9128480" cy="338554"/>
            <a:chOff x="160952" y="948096"/>
            <a:chExt cx="8975067" cy="338554"/>
          </a:xfrm>
        </p:grpSpPr>
        <p:sp>
          <p:nvSpPr>
            <p:cNvPr id="321" name="TextBox 320"/>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smtClean="0">
                  <a:solidFill>
                    <a:srgbClr val="444444"/>
                  </a:solidFill>
                  <a:latin typeface="Arial "/>
                  <a:ea typeface="Open Sans Condensed" pitchFamily="34" charset="0"/>
                  <a:cs typeface="Arial" pitchFamily="34" charset="0"/>
                </a:rPr>
                <a:t>84.585.546,7</a:t>
              </a:r>
              <a:endParaRPr lang="en-US" sz="1600" dirty="0">
                <a:solidFill>
                  <a:srgbClr val="444444"/>
                </a:solidFill>
                <a:latin typeface="Arial "/>
                <a:ea typeface="Open Sans Condensed" pitchFamily="34" charset="0"/>
                <a:cs typeface="Arial" pitchFamily="34" charset="0"/>
              </a:endParaRPr>
            </a:p>
          </p:txBody>
        </p:sp>
        <p:sp>
          <p:nvSpPr>
            <p:cNvPr id="322" name="TextBox 321"/>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smtClean="0">
                  <a:solidFill>
                    <a:srgbClr val="333333"/>
                  </a:solidFill>
                  <a:ea typeface="Arial Unicode MS" pitchFamily="34" charset="-128"/>
                  <a:cs typeface="Arial Unicode MS" pitchFamily="34" charset="-128"/>
                </a:rPr>
                <a:t>Unused Contracts</a:t>
              </a:r>
            </a:p>
          </p:txBody>
        </p:sp>
      </p:grpSp>
      <p:grpSp>
        <p:nvGrpSpPr>
          <p:cNvPr id="12" name="Group 11"/>
          <p:cNvGrpSpPr/>
          <p:nvPr/>
        </p:nvGrpSpPr>
        <p:grpSpPr>
          <a:xfrm>
            <a:off x="-19900" y="502915"/>
            <a:ext cx="9131502" cy="221794"/>
            <a:chOff x="-19900" y="502915"/>
            <a:chExt cx="9131502" cy="221794"/>
          </a:xfrm>
        </p:grpSpPr>
        <p:sp>
          <p:nvSpPr>
            <p:cNvPr id="184" name="TextBox 183"/>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Unused Contracts</a:t>
              </a:r>
              <a:endParaRPr lang="en-US" sz="1000" dirty="0">
                <a:solidFill>
                  <a:srgbClr val="666666"/>
                </a:solidFill>
                <a:latin typeface="Arial" pitchFamily="34" charset="0"/>
                <a:ea typeface="Open Sans" pitchFamily="34" charset="0"/>
                <a:cs typeface="Arial" pitchFamily="34" charset="0"/>
              </a:endParaRPr>
            </a:p>
          </p:txBody>
        </p:sp>
        <p:sp>
          <p:nvSpPr>
            <p:cNvPr id="215" name="TextBox 21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smtClean="0">
                  <a:solidFill>
                    <a:srgbClr val="666666"/>
                  </a:solidFill>
                  <a:latin typeface="SAP-icons" pitchFamily="2" charset="0"/>
                </a:rPr>
                <a:t> </a:t>
              </a:r>
              <a:endParaRPr lang="en-US" sz="1400" dirty="0">
                <a:solidFill>
                  <a:srgbClr val="666666"/>
                </a:solidFill>
                <a:latin typeface="SAP-icons" pitchFamily="2" charset="0"/>
              </a:endParaRPr>
            </a:p>
          </p:txBody>
        </p:sp>
        <p:sp>
          <p:nvSpPr>
            <p:cNvPr id="216" name="TextBox 21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86" name="Group 185"/>
          <p:cNvGrpSpPr/>
          <p:nvPr/>
        </p:nvGrpSpPr>
        <p:grpSpPr>
          <a:xfrm>
            <a:off x="-7951" y="6448722"/>
            <a:ext cx="9168732" cy="447374"/>
            <a:chOff x="0" y="6448722"/>
            <a:chExt cx="9168732" cy="447374"/>
          </a:xfrm>
        </p:grpSpPr>
        <p:sp>
          <p:nvSpPr>
            <p:cNvPr id="187" name="Rectangle 186"/>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92" name="TextBox 191"/>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chemeClr val="bg1"/>
                  </a:solidFill>
                  <a:latin typeface="Arial" pitchFamily="34" charset="0"/>
                  <a:ea typeface="Open Sans" pitchFamily="34" charset="0"/>
                  <a:cs typeface="Arial" pitchFamily="34" charset="0"/>
                </a:rPr>
                <a:t>Open in</a:t>
              </a:r>
              <a:endParaRPr lang="en-US" sz="1000" dirty="0">
                <a:solidFill>
                  <a:schemeClr val="bg1"/>
                </a:solidFill>
                <a:latin typeface="Arial" pitchFamily="34" charset="0"/>
                <a:ea typeface="Open Sans" pitchFamily="34" charset="0"/>
                <a:cs typeface="Arial" pitchFamily="34" charset="0"/>
              </a:endParaRPr>
            </a:p>
          </p:txBody>
        </p:sp>
      </p:grpSp>
      <p:grpSp>
        <p:nvGrpSpPr>
          <p:cNvPr id="210" name="Group 209"/>
          <p:cNvGrpSpPr/>
          <p:nvPr/>
        </p:nvGrpSpPr>
        <p:grpSpPr>
          <a:xfrm>
            <a:off x="-5474" y="0"/>
            <a:ext cx="9149474" cy="423865"/>
            <a:chOff x="-5474" y="0"/>
            <a:chExt cx="9149474" cy="423865"/>
          </a:xfrm>
        </p:grpSpPr>
        <p:sp>
          <p:nvSpPr>
            <p:cNvPr id="211" name="Rectangle 21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TextBox 213"/>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cxnSp>
          <p:nvCxnSpPr>
            <p:cNvPr id="221" name="Straight Connector 220"/>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3" name="Rectangle 222"/>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25" name="TextBox 22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226" name="Straight Connector 22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095601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App Type Index</a:t>
            </a:r>
          </a:p>
        </p:txBody>
      </p:sp>
      <p:sp>
        <p:nvSpPr>
          <p:cNvPr id="5" name="TextBox 4"/>
          <p:cNvSpPr txBox="1"/>
          <p:nvPr/>
        </p:nvSpPr>
        <p:spPr>
          <a:xfrm>
            <a:off x="457200" y="1346005"/>
            <a:ext cx="6578600" cy="3108544"/>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Work List : Master/Detail</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Work List: Full Screen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List Reporting: Filtered List Report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List Reporting: Categorized List Report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Object Pages: Object View</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Create Forms: Create Form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Create Froms: Multi-Step Create From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Analytics: Smart Business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Processing: Processing </a:t>
            </a:r>
            <a:r>
              <a:rPr lang="en-US" kern="0" dirty="0" smtClean="0">
                <a:latin typeface="BentonSans Light"/>
                <a:ea typeface="Arial Unicode MS" pitchFamily="34" charset="-128"/>
                <a:cs typeface="BentonSans Light"/>
                <a:hlinkClick r:id="rId10" action="ppaction://hlinksldjump"/>
              </a:rPr>
              <a:t>App</a:t>
            </a: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33989678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58000"/>
            <a:chOff x="1123950" y="736600"/>
            <a:chExt cx="2870200" cy="5092700"/>
          </a:xfrm>
        </p:grpSpPr>
        <p:sp>
          <p:nvSpPr>
            <p:cNvPr id="3" name="Rectangle 2"/>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Rectangle 3"/>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40" name="Rectangle 239"/>
          <p:cNvSpPr/>
          <p:nvPr/>
        </p:nvSpPr>
        <p:spPr bwMode="gray">
          <a:xfrm>
            <a:off x="234000" y="3011093"/>
            <a:ext cx="8672400" cy="3885003"/>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5" name="Rectangle 184"/>
          <p:cNvSpPr/>
          <p:nvPr/>
        </p:nvSpPr>
        <p:spPr bwMode="gray">
          <a:xfrm>
            <a:off x="0" y="425450"/>
            <a:ext cx="9138526" cy="361950"/>
          </a:xfrm>
          <a:prstGeom prst="rect">
            <a:avLst/>
          </a:prstGeom>
          <a:solidFill>
            <a:schemeClr val="bg1"/>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241" name="Group 240"/>
          <p:cNvGrpSpPr/>
          <p:nvPr/>
        </p:nvGrpSpPr>
        <p:grpSpPr>
          <a:xfrm>
            <a:off x="0" y="787400"/>
            <a:ext cx="9145331" cy="2088000"/>
            <a:chOff x="0" y="787400"/>
            <a:chExt cx="9145331" cy="1485950"/>
          </a:xfrm>
        </p:grpSpPr>
        <p:sp>
          <p:nvSpPr>
            <p:cNvPr id="242" name="Rectangle 241"/>
            <p:cNvSpPr/>
            <p:nvPr/>
          </p:nvSpPr>
          <p:spPr bwMode="gray">
            <a:xfrm>
              <a:off x="0" y="787400"/>
              <a:ext cx="9138526" cy="1485950"/>
            </a:xfrm>
            <a:prstGeom prst="rect">
              <a:avLst/>
            </a:prstGeom>
            <a:solidFill>
              <a:srgbClr val="FFFFFF">
                <a:alpha val="60000"/>
              </a:srgbClr>
            </a:solidFill>
            <a:ln w="6350" algn="ctr">
              <a:noFill/>
              <a:miter lim="800000"/>
              <a:headEnd/>
              <a:tailEnd/>
            </a:ln>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243" name="Straight Connector 242"/>
            <p:cNvCxnSpPr/>
            <p:nvPr/>
          </p:nvCxnSpPr>
          <p:spPr>
            <a:xfrm>
              <a:off x="1331" y="2272468"/>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a:off x="0" y="787400"/>
              <a:ext cx="91440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28" name="Group 127"/>
          <p:cNvGrpSpPr/>
          <p:nvPr/>
        </p:nvGrpSpPr>
        <p:grpSpPr>
          <a:xfrm>
            <a:off x="6690103" y="3549152"/>
            <a:ext cx="1549401" cy="182101"/>
            <a:chOff x="7035800" y="2725323"/>
            <a:chExt cx="1549401" cy="182101"/>
          </a:xfrm>
        </p:grpSpPr>
        <p:sp>
          <p:nvSpPr>
            <p:cNvPr id="129" name="TextBox 128"/>
            <p:cNvSpPr txBox="1"/>
            <p:nvPr/>
          </p:nvSpPr>
          <p:spPr>
            <a:xfrm>
              <a:off x="7073549" y="2725323"/>
              <a:ext cx="1511652" cy="182101"/>
            </a:xfrm>
            <a:prstGeom prst="rect">
              <a:avLst/>
            </a:prstGeom>
            <a:noFill/>
          </p:spPr>
          <p:txBody>
            <a:bodyPr wrap="square" rtlCol="0">
              <a:spAutoFit/>
            </a:bodyPr>
            <a:lstStyle/>
            <a:p>
              <a:pPr algn="just"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Amount in Display Currency</a:t>
              </a:r>
              <a:endParaRPr lang="en-US" sz="700" kern="0" dirty="0" smtClean="0">
                <a:solidFill>
                  <a:srgbClr val="666666"/>
                </a:solidFill>
                <a:ea typeface="Arial Unicode MS" pitchFamily="34" charset="-128"/>
                <a:cs typeface="Arial Unicode MS" pitchFamily="34" charset="-128"/>
              </a:endParaRPr>
            </a:p>
          </p:txBody>
        </p:sp>
        <p:sp>
          <p:nvSpPr>
            <p:cNvPr id="130" name="Rectangle 129"/>
            <p:cNvSpPr/>
            <p:nvPr/>
          </p:nvSpPr>
          <p:spPr bwMode="gray">
            <a:xfrm>
              <a:off x="7035800" y="2784475"/>
              <a:ext cx="66675" cy="66675"/>
            </a:xfrm>
            <a:prstGeom prst="rect">
              <a:avLst/>
            </a:prstGeom>
            <a:solidFill>
              <a:srgbClr val="5CBAE6"/>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8" name="Group 17"/>
          <p:cNvGrpSpPr/>
          <p:nvPr/>
        </p:nvGrpSpPr>
        <p:grpSpPr>
          <a:xfrm>
            <a:off x="334935" y="3444198"/>
            <a:ext cx="7594169" cy="3019613"/>
            <a:chOff x="334935" y="2758398"/>
            <a:chExt cx="7594169" cy="3820585"/>
          </a:xfrm>
        </p:grpSpPr>
        <p:grpSp>
          <p:nvGrpSpPr>
            <p:cNvPr id="6" name="Group 5"/>
            <p:cNvGrpSpPr/>
            <p:nvPr/>
          </p:nvGrpSpPr>
          <p:grpSpPr>
            <a:xfrm>
              <a:off x="748201" y="2758398"/>
              <a:ext cx="5056721" cy="3820585"/>
              <a:chOff x="748201" y="2758398"/>
              <a:chExt cx="5056721" cy="3820585"/>
            </a:xfrm>
          </p:grpSpPr>
          <p:cxnSp>
            <p:nvCxnSpPr>
              <p:cNvPr id="131" name="Straight Connector 130"/>
              <p:cNvCxnSpPr/>
              <p:nvPr/>
            </p:nvCxnSpPr>
            <p:spPr>
              <a:xfrm>
                <a:off x="748201" y="2762633"/>
                <a:ext cx="0" cy="381635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a:off x="2777139"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a:off x="3532437"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4288521"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5044605" y="2758398"/>
                <a:ext cx="0" cy="356023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5804922" y="2758398"/>
                <a:ext cx="0" cy="3556001"/>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7" name="Group 6"/>
            <p:cNvGrpSpPr/>
            <p:nvPr/>
          </p:nvGrpSpPr>
          <p:grpSpPr>
            <a:xfrm>
              <a:off x="340854" y="3151872"/>
              <a:ext cx="7588250" cy="3100624"/>
              <a:chOff x="340854" y="3151872"/>
              <a:chExt cx="7588250" cy="3100624"/>
            </a:xfrm>
          </p:grpSpPr>
          <p:cxnSp>
            <p:nvCxnSpPr>
              <p:cNvPr id="137" name="Straight Connector 136"/>
              <p:cNvCxnSpPr/>
              <p:nvPr/>
            </p:nvCxnSpPr>
            <p:spPr>
              <a:xfrm flipV="1">
                <a:off x="798055" y="3151872"/>
                <a:ext cx="7131049" cy="5354"/>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340854" y="353945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798055" y="3925302"/>
                <a:ext cx="7131049" cy="1726"/>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a:off x="340854" y="4314606"/>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6305" y="4702184"/>
                <a:ext cx="71627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753605" y="5089762"/>
                <a:ext cx="717549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340854" y="5477340"/>
                <a:ext cx="758825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47255" y="5864918"/>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a:off x="747255" y="6252496"/>
                <a:ext cx="7181849"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a:off x="1750558" y="6292119"/>
              <a:ext cx="4306103" cy="182101"/>
              <a:chOff x="1750558" y="6292119"/>
              <a:chExt cx="4306103" cy="182101"/>
            </a:xfrm>
          </p:grpSpPr>
          <p:sp>
            <p:nvSpPr>
              <p:cNvPr id="178" name="TextBox 177"/>
              <p:cNvSpPr txBox="1"/>
              <p:nvPr/>
            </p:nvSpPr>
            <p:spPr>
              <a:xfrm>
                <a:off x="1750558"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0</a:t>
                </a:r>
                <a:endParaRPr lang="en-US" sz="700" kern="0" dirty="0" smtClean="0">
                  <a:solidFill>
                    <a:srgbClr val="666666"/>
                  </a:solidFill>
                  <a:ea typeface="Arial Unicode MS" pitchFamily="34" charset="-128"/>
                  <a:cs typeface="Arial Unicode MS" pitchFamily="34" charset="-128"/>
                </a:endParaRPr>
              </a:p>
            </p:txBody>
          </p:sp>
          <p:sp>
            <p:nvSpPr>
              <p:cNvPr id="179" name="TextBox 178"/>
              <p:cNvSpPr txBox="1"/>
              <p:nvPr/>
            </p:nvSpPr>
            <p:spPr>
              <a:xfrm>
                <a:off x="2524325"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50M</a:t>
                </a:r>
                <a:endParaRPr lang="en-US" sz="700" kern="0" dirty="0" smtClean="0">
                  <a:solidFill>
                    <a:srgbClr val="666666"/>
                  </a:solidFill>
                  <a:ea typeface="Arial Unicode MS" pitchFamily="34" charset="-128"/>
                  <a:cs typeface="Arial Unicode MS" pitchFamily="34" charset="-128"/>
                </a:endParaRPr>
              </a:p>
            </p:txBody>
          </p:sp>
          <p:sp>
            <p:nvSpPr>
              <p:cNvPr id="180" name="TextBox 179"/>
              <p:cNvSpPr txBox="1"/>
              <p:nvPr/>
            </p:nvSpPr>
            <p:spPr>
              <a:xfrm>
                <a:off x="328040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100M</a:t>
                </a:r>
                <a:endParaRPr lang="en-US" sz="700" kern="0" dirty="0" smtClean="0">
                  <a:solidFill>
                    <a:srgbClr val="666666"/>
                  </a:solidFill>
                  <a:ea typeface="Arial Unicode MS" pitchFamily="34" charset="-128"/>
                  <a:cs typeface="Arial Unicode MS" pitchFamily="34" charset="-128"/>
                </a:endParaRPr>
              </a:p>
            </p:txBody>
          </p:sp>
          <p:sp>
            <p:nvSpPr>
              <p:cNvPr id="181" name="TextBox 180"/>
              <p:cNvSpPr txBox="1"/>
              <p:nvPr/>
            </p:nvSpPr>
            <p:spPr>
              <a:xfrm>
                <a:off x="4796769"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200M</a:t>
                </a:r>
                <a:endParaRPr lang="en-US" sz="700" kern="0" dirty="0" smtClean="0">
                  <a:solidFill>
                    <a:srgbClr val="666666"/>
                  </a:solidFill>
                  <a:ea typeface="Arial Unicode MS" pitchFamily="34" charset="-128"/>
                  <a:cs typeface="Arial Unicode MS" pitchFamily="34" charset="-128"/>
                </a:endParaRPr>
              </a:p>
            </p:txBody>
          </p:sp>
          <p:sp>
            <p:nvSpPr>
              <p:cNvPr id="182" name="TextBox 181"/>
              <p:cNvSpPr txBox="1"/>
              <p:nvPr/>
            </p:nvSpPr>
            <p:spPr>
              <a:xfrm>
                <a:off x="4036493"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150M</a:t>
                </a:r>
                <a:endParaRPr lang="en-US" sz="700" kern="0" dirty="0" smtClean="0">
                  <a:solidFill>
                    <a:srgbClr val="666666"/>
                  </a:solidFill>
                  <a:ea typeface="Arial Unicode MS" pitchFamily="34" charset="-128"/>
                  <a:cs typeface="Arial Unicode MS" pitchFamily="34" charset="-128"/>
                </a:endParaRPr>
              </a:p>
            </p:txBody>
          </p:sp>
          <p:sp>
            <p:nvSpPr>
              <p:cNvPr id="183" name="TextBox 182"/>
              <p:cNvSpPr txBox="1"/>
              <p:nvPr/>
            </p:nvSpPr>
            <p:spPr>
              <a:xfrm>
                <a:off x="5548661" y="6292119"/>
                <a:ext cx="5080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250M</a:t>
                </a:r>
                <a:endParaRPr lang="en-US" sz="700" kern="0" dirty="0" smtClean="0">
                  <a:solidFill>
                    <a:srgbClr val="666666"/>
                  </a:solidFill>
                  <a:ea typeface="Arial Unicode MS" pitchFamily="34" charset="-128"/>
                  <a:cs typeface="Arial Unicode MS" pitchFamily="34" charset="-128"/>
                </a:endParaRPr>
              </a:p>
            </p:txBody>
          </p:sp>
        </p:grpSp>
        <p:grpSp>
          <p:nvGrpSpPr>
            <p:cNvPr id="13" name="Group 12"/>
            <p:cNvGrpSpPr/>
            <p:nvPr/>
          </p:nvGrpSpPr>
          <p:grpSpPr>
            <a:xfrm>
              <a:off x="334935" y="3112342"/>
              <a:ext cx="463120" cy="3122118"/>
              <a:chOff x="334935" y="3112342"/>
              <a:chExt cx="463120" cy="3122118"/>
            </a:xfrm>
          </p:grpSpPr>
          <p:sp>
            <p:nvSpPr>
              <p:cNvPr id="152" name="TextBox 151"/>
              <p:cNvSpPr txBox="1"/>
              <p:nvPr/>
            </p:nvSpPr>
            <p:spPr>
              <a:xfrm>
                <a:off x="334935" y="3112342"/>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201302</a:t>
                </a:r>
                <a:endParaRPr lang="en-US" sz="700" kern="0" dirty="0" smtClean="0">
                  <a:solidFill>
                    <a:srgbClr val="666666"/>
                  </a:solidFill>
                  <a:ea typeface="Arial Unicode MS" pitchFamily="34" charset="-128"/>
                  <a:cs typeface="Arial Unicode MS" pitchFamily="34" charset="-128"/>
                </a:endParaRPr>
              </a:p>
            </p:txBody>
          </p:sp>
          <p:sp>
            <p:nvSpPr>
              <p:cNvPr id="153" name="TextBox 152"/>
              <p:cNvSpPr txBox="1"/>
              <p:nvPr/>
            </p:nvSpPr>
            <p:spPr>
              <a:xfrm>
                <a:off x="334935" y="3880418"/>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201303</a:t>
                </a:r>
                <a:endParaRPr lang="en-US" sz="700" kern="0" dirty="0">
                  <a:solidFill>
                    <a:srgbClr val="666666"/>
                  </a:solidFill>
                  <a:ea typeface="Arial Unicode MS" pitchFamily="34" charset="-128"/>
                  <a:cs typeface="Arial Unicode MS" pitchFamily="34" charset="-128"/>
                </a:endParaRPr>
              </a:p>
            </p:txBody>
          </p:sp>
          <p:sp>
            <p:nvSpPr>
              <p:cNvPr id="154" name="TextBox 153"/>
              <p:cNvSpPr txBox="1"/>
              <p:nvPr/>
            </p:nvSpPr>
            <p:spPr>
              <a:xfrm>
                <a:off x="334935" y="4852526"/>
                <a:ext cx="463120" cy="89768"/>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201304</a:t>
                </a:r>
                <a:endParaRPr lang="en-US" sz="700" kern="0" dirty="0">
                  <a:solidFill>
                    <a:srgbClr val="666666"/>
                  </a:solidFill>
                  <a:ea typeface="Arial Unicode MS" pitchFamily="34" charset="-128"/>
                  <a:cs typeface="Arial Unicode MS" pitchFamily="34" charset="-128"/>
                </a:endParaRPr>
              </a:p>
            </p:txBody>
          </p:sp>
          <p:sp>
            <p:nvSpPr>
              <p:cNvPr id="155" name="TextBox 154"/>
              <p:cNvSpPr txBox="1"/>
              <p:nvPr/>
            </p:nvSpPr>
            <p:spPr>
              <a:xfrm>
                <a:off x="334935" y="6004654"/>
                <a:ext cx="463120" cy="229806"/>
              </a:xfrm>
              <a:prstGeom prst="rect">
                <a:avLst/>
              </a:prstGeom>
              <a:noFill/>
            </p:spPr>
            <p:txBody>
              <a:bodyPr wrap="square" lIns="63500" tIns="0" rIns="0" bIns="0" rtlCol="0">
                <a:spAutoFit/>
              </a:bodyPr>
              <a:lstStyle/>
              <a:p>
                <a:pP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201305</a:t>
                </a:r>
              </a:p>
              <a:p>
                <a:pPr fontAlgn="base">
                  <a:lnSpc>
                    <a:spcPct val="80000"/>
                  </a:lnSpc>
                  <a:spcBef>
                    <a:spcPct val="50000"/>
                  </a:spcBef>
                  <a:spcAft>
                    <a:spcPct val="0"/>
                  </a:spcAft>
                  <a:buClr>
                    <a:srgbClr val="F0AB00"/>
                  </a:buClr>
                  <a:buSzPct val="80000"/>
                </a:pPr>
                <a:endParaRPr lang="en-US" sz="700" kern="0" dirty="0">
                  <a:solidFill>
                    <a:srgbClr val="666666"/>
                  </a:solidFill>
                  <a:ea typeface="Arial Unicode MS" pitchFamily="34" charset="-128"/>
                  <a:cs typeface="Arial Unicode MS" pitchFamily="34" charset="-128"/>
                </a:endParaRPr>
              </a:p>
            </p:txBody>
          </p:sp>
        </p:grpSp>
        <p:grpSp>
          <p:nvGrpSpPr>
            <p:cNvPr id="9" name="Group 8"/>
            <p:cNvGrpSpPr/>
            <p:nvPr/>
          </p:nvGrpSpPr>
          <p:grpSpPr>
            <a:xfrm>
              <a:off x="607555" y="2928192"/>
              <a:ext cx="1403350" cy="3169652"/>
              <a:chOff x="607555" y="2928192"/>
              <a:chExt cx="1403350" cy="3169652"/>
            </a:xfrm>
          </p:grpSpPr>
          <p:sp>
            <p:nvSpPr>
              <p:cNvPr id="156" name="TextBox 155"/>
              <p:cNvSpPr txBox="1"/>
              <p:nvPr/>
            </p:nvSpPr>
            <p:spPr>
              <a:xfrm>
                <a:off x="811185" y="292819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Current Account</a:t>
                </a:r>
                <a:endParaRPr lang="en-US" sz="700" kern="0" dirty="0" smtClean="0">
                  <a:solidFill>
                    <a:srgbClr val="666666"/>
                  </a:solidFill>
                  <a:ea typeface="Arial Unicode MS" pitchFamily="34" charset="-128"/>
                  <a:cs typeface="Arial Unicode MS" pitchFamily="34" charset="-128"/>
                </a:endParaRPr>
              </a:p>
            </p:txBody>
          </p:sp>
          <p:sp>
            <p:nvSpPr>
              <p:cNvPr id="157" name="TextBox 156"/>
              <p:cNvSpPr txBox="1"/>
              <p:nvPr/>
            </p:nvSpPr>
            <p:spPr>
              <a:xfrm>
                <a:off x="811185" y="329800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Notice Deposit</a:t>
                </a:r>
                <a:endParaRPr lang="en-US" sz="700" kern="0" dirty="0" smtClean="0">
                  <a:solidFill>
                    <a:srgbClr val="666666"/>
                  </a:solidFill>
                  <a:ea typeface="Arial Unicode MS" pitchFamily="34" charset="-128"/>
                  <a:cs typeface="Arial Unicode MS" pitchFamily="34" charset="-128"/>
                </a:endParaRPr>
              </a:p>
            </p:txBody>
          </p:sp>
          <p:sp>
            <p:nvSpPr>
              <p:cNvPr id="158" name="TextBox 157"/>
              <p:cNvSpPr txBox="1"/>
              <p:nvPr/>
            </p:nvSpPr>
            <p:spPr>
              <a:xfrm>
                <a:off x="811185" y="3694048"/>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Current Account</a:t>
                </a:r>
                <a:endParaRPr lang="en-US" sz="700" kern="0" dirty="0" smtClean="0">
                  <a:solidFill>
                    <a:srgbClr val="666666"/>
                  </a:solidFill>
                  <a:ea typeface="Arial Unicode MS" pitchFamily="34" charset="-128"/>
                  <a:cs typeface="Arial Unicode MS" pitchFamily="34" charset="-128"/>
                </a:endParaRPr>
              </a:p>
            </p:txBody>
          </p:sp>
          <p:sp>
            <p:nvSpPr>
              <p:cNvPr id="159" name="TextBox 158"/>
              <p:cNvSpPr txBox="1"/>
              <p:nvPr/>
            </p:nvSpPr>
            <p:spPr>
              <a:xfrm>
                <a:off x="811185" y="4063860"/>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Notice Deposit</a:t>
                </a:r>
                <a:endParaRPr lang="en-US" sz="700" kern="0" dirty="0" smtClean="0">
                  <a:solidFill>
                    <a:srgbClr val="666666"/>
                  </a:solidFill>
                  <a:ea typeface="Arial Unicode MS" pitchFamily="34" charset="-128"/>
                  <a:cs typeface="Arial Unicode MS" pitchFamily="34" charset="-128"/>
                </a:endParaRPr>
              </a:p>
            </p:txBody>
          </p:sp>
          <p:sp>
            <p:nvSpPr>
              <p:cNvPr id="160" name="TextBox 159"/>
              <p:cNvSpPr txBox="1"/>
              <p:nvPr/>
            </p:nvSpPr>
            <p:spPr>
              <a:xfrm>
                <a:off x="811185" y="4450132"/>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Current Account</a:t>
                </a:r>
                <a:endParaRPr lang="en-US" sz="700" kern="0" dirty="0" smtClean="0">
                  <a:solidFill>
                    <a:srgbClr val="666666"/>
                  </a:solidFill>
                  <a:ea typeface="Arial Unicode MS" pitchFamily="34" charset="-128"/>
                  <a:cs typeface="Arial Unicode MS" pitchFamily="34" charset="-128"/>
                </a:endParaRPr>
              </a:p>
            </p:txBody>
          </p:sp>
          <p:sp>
            <p:nvSpPr>
              <p:cNvPr id="161" name="TextBox 160"/>
              <p:cNvSpPr txBox="1"/>
              <p:nvPr/>
            </p:nvSpPr>
            <p:spPr>
              <a:xfrm>
                <a:off x="811185" y="481994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Notice Deposit</a:t>
                </a:r>
                <a:endParaRPr lang="en-US" sz="700" kern="0" dirty="0" smtClean="0">
                  <a:solidFill>
                    <a:srgbClr val="666666"/>
                  </a:solidFill>
                  <a:ea typeface="Arial Unicode MS" pitchFamily="34" charset="-128"/>
                  <a:cs typeface="Arial Unicode MS" pitchFamily="34" charset="-128"/>
                </a:endParaRPr>
              </a:p>
            </p:txBody>
          </p:sp>
          <p:sp>
            <p:nvSpPr>
              <p:cNvPr id="162" name="TextBox 161"/>
              <p:cNvSpPr txBox="1"/>
              <p:nvPr/>
            </p:nvSpPr>
            <p:spPr>
              <a:xfrm>
                <a:off x="607555" y="5242220"/>
                <a:ext cx="140335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Other Short Term Investment</a:t>
                </a:r>
                <a:endParaRPr lang="en-US" sz="700" kern="0" dirty="0" smtClean="0">
                  <a:solidFill>
                    <a:srgbClr val="666666"/>
                  </a:solidFill>
                  <a:ea typeface="Arial Unicode MS" pitchFamily="34" charset="-128"/>
                  <a:cs typeface="Arial Unicode MS" pitchFamily="34" charset="-128"/>
                </a:endParaRPr>
              </a:p>
            </p:txBody>
          </p:sp>
          <p:sp>
            <p:nvSpPr>
              <p:cNvPr id="163" name="TextBox 162"/>
              <p:cNvSpPr txBox="1"/>
              <p:nvPr/>
            </p:nvSpPr>
            <p:spPr>
              <a:xfrm>
                <a:off x="811185" y="5638264"/>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Current Account</a:t>
                </a:r>
                <a:endParaRPr lang="en-US" sz="700" kern="0" dirty="0" smtClean="0">
                  <a:solidFill>
                    <a:srgbClr val="666666"/>
                  </a:solidFill>
                  <a:ea typeface="Arial Unicode MS" pitchFamily="34" charset="-128"/>
                  <a:cs typeface="Arial Unicode MS" pitchFamily="34" charset="-128"/>
                </a:endParaRPr>
              </a:p>
            </p:txBody>
          </p:sp>
          <p:sp>
            <p:nvSpPr>
              <p:cNvPr id="164" name="TextBox 163"/>
              <p:cNvSpPr txBox="1"/>
              <p:nvPr/>
            </p:nvSpPr>
            <p:spPr>
              <a:xfrm>
                <a:off x="811185" y="6008076"/>
                <a:ext cx="1199720" cy="89768"/>
              </a:xfrm>
              <a:prstGeom prst="rect">
                <a:avLst/>
              </a:prstGeom>
              <a:noFill/>
            </p:spPr>
            <p:txBody>
              <a:bodyPr wrap="square" lIns="63500" tIns="0" rIns="63500" bIns="0" rtlCol="0">
                <a:spAutoFit/>
              </a:bodyPr>
              <a:lstStyle/>
              <a:p>
                <a:pPr algn="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Notice Deposit</a:t>
                </a:r>
                <a:endParaRPr lang="en-US" sz="700" kern="0" dirty="0" smtClean="0">
                  <a:solidFill>
                    <a:srgbClr val="666666"/>
                  </a:solidFill>
                  <a:ea typeface="Arial Unicode MS" pitchFamily="34" charset="-128"/>
                  <a:cs typeface="Arial Unicode MS" pitchFamily="34" charset="-128"/>
                </a:endParaRPr>
              </a:p>
            </p:txBody>
          </p:sp>
        </p:grpSp>
        <p:grpSp>
          <p:nvGrpSpPr>
            <p:cNvPr id="17" name="Group 16"/>
            <p:cNvGrpSpPr/>
            <p:nvPr/>
          </p:nvGrpSpPr>
          <p:grpSpPr>
            <a:xfrm>
              <a:off x="2004554" y="2870582"/>
              <a:ext cx="3799417" cy="3280169"/>
              <a:chOff x="2004554" y="2870582"/>
              <a:chExt cx="3799417" cy="3280169"/>
            </a:xfrm>
          </p:grpSpPr>
          <p:grpSp>
            <p:nvGrpSpPr>
              <p:cNvPr id="14" name="Group 13"/>
              <p:cNvGrpSpPr/>
              <p:nvPr/>
            </p:nvGrpSpPr>
            <p:grpSpPr>
              <a:xfrm>
                <a:off x="2004554" y="2870582"/>
                <a:ext cx="3799417" cy="3272580"/>
                <a:chOff x="2004554" y="2870582"/>
                <a:chExt cx="3799417" cy="3272580"/>
              </a:xfrm>
            </p:grpSpPr>
            <p:sp>
              <p:nvSpPr>
                <p:cNvPr id="147" name="Rectangle 146"/>
                <p:cNvSpPr/>
                <p:nvPr/>
              </p:nvSpPr>
              <p:spPr bwMode="gray">
                <a:xfrm>
                  <a:off x="2004555" y="2870582"/>
                  <a:ext cx="2387600"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8" name="Rectangle 147"/>
                <p:cNvSpPr/>
                <p:nvPr/>
              </p:nvSpPr>
              <p:spPr bwMode="gray">
                <a:xfrm>
                  <a:off x="2004554" y="3258712"/>
                  <a:ext cx="3037417"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9" name="Rectangle 148"/>
                <p:cNvSpPr/>
                <p:nvPr/>
              </p:nvSpPr>
              <p:spPr bwMode="gray">
                <a:xfrm>
                  <a:off x="2004554" y="3654756"/>
                  <a:ext cx="3799417"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50" name="Rectangle 149"/>
                <p:cNvSpPr/>
                <p:nvPr/>
              </p:nvSpPr>
              <p:spPr bwMode="gray">
                <a:xfrm>
                  <a:off x="2004555" y="4014796"/>
                  <a:ext cx="1187450"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5" name="Rectangle 164"/>
                <p:cNvSpPr/>
                <p:nvPr/>
              </p:nvSpPr>
              <p:spPr bwMode="gray">
                <a:xfrm>
                  <a:off x="2004555" y="4410840"/>
                  <a:ext cx="1526117"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6" name="Rectangle 165"/>
                <p:cNvSpPr/>
                <p:nvPr/>
              </p:nvSpPr>
              <p:spPr bwMode="gray">
                <a:xfrm>
                  <a:off x="2004555" y="4796280"/>
                  <a:ext cx="1949450"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7" name="Rectangle 166"/>
                <p:cNvSpPr/>
                <p:nvPr/>
              </p:nvSpPr>
              <p:spPr bwMode="gray">
                <a:xfrm>
                  <a:off x="2004555" y="5190228"/>
                  <a:ext cx="2387600" cy="177800"/>
                </a:xfrm>
                <a:prstGeom prst="rect">
                  <a:avLst/>
                </a:prstGeom>
                <a:solidFill>
                  <a:srgbClr val="DF773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8" name="Rectangle 167"/>
                <p:cNvSpPr/>
                <p:nvPr/>
              </p:nvSpPr>
              <p:spPr bwMode="gray">
                <a:xfrm>
                  <a:off x="2004554" y="5592622"/>
                  <a:ext cx="2664883" cy="177800"/>
                </a:xfrm>
                <a:prstGeom prst="rect">
                  <a:avLst/>
                </a:prstGeom>
                <a:solidFill>
                  <a:srgbClr val="CF2035"/>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69" name="Rectangle 168"/>
                <p:cNvSpPr/>
                <p:nvPr/>
              </p:nvSpPr>
              <p:spPr bwMode="gray">
                <a:xfrm>
                  <a:off x="2004555" y="5965362"/>
                  <a:ext cx="3473450" cy="177800"/>
                </a:xfrm>
                <a:prstGeom prst="rect">
                  <a:avLst/>
                </a:prstGeom>
                <a:solidFill>
                  <a:srgbClr val="63A55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nvGrpSpPr>
              <p:cNvPr id="15" name="Group 14"/>
              <p:cNvGrpSpPr/>
              <p:nvPr/>
            </p:nvGrpSpPr>
            <p:grpSpPr>
              <a:xfrm>
                <a:off x="2074404" y="2873870"/>
                <a:ext cx="3670301" cy="3276881"/>
                <a:chOff x="2074404" y="2873870"/>
                <a:chExt cx="3670301" cy="3276881"/>
              </a:xfrm>
            </p:grpSpPr>
            <p:sp>
              <p:nvSpPr>
                <p:cNvPr id="151" name="TextBox 150"/>
                <p:cNvSpPr txBox="1"/>
                <p:nvPr/>
              </p:nvSpPr>
              <p:spPr>
                <a:xfrm>
                  <a:off x="2074405" y="4018084"/>
                  <a:ext cx="1062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75M</a:t>
                  </a:r>
                  <a:endParaRPr lang="en-US" sz="700" kern="0" dirty="0" smtClean="0">
                    <a:solidFill>
                      <a:srgbClr val="666666"/>
                    </a:solidFill>
                    <a:ea typeface="Arial Unicode MS" pitchFamily="34" charset="-128"/>
                    <a:cs typeface="Arial Unicode MS" pitchFamily="34" charset="-128"/>
                  </a:endParaRPr>
                </a:p>
              </p:txBody>
            </p:sp>
            <p:sp>
              <p:nvSpPr>
                <p:cNvPr id="170" name="TextBox 169"/>
                <p:cNvSpPr txBox="1"/>
                <p:nvPr/>
              </p:nvSpPr>
              <p:spPr>
                <a:xfrm>
                  <a:off x="2074405" y="2873870"/>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170M</a:t>
                  </a:r>
                  <a:endParaRPr lang="en-US" sz="700" kern="0" dirty="0" smtClean="0">
                    <a:solidFill>
                      <a:srgbClr val="666666"/>
                    </a:solidFill>
                    <a:ea typeface="Arial Unicode MS" pitchFamily="34" charset="-128"/>
                    <a:cs typeface="Arial Unicode MS" pitchFamily="34" charset="-128"/>
                  </a:endParaRPr>
                </a:p>
              </p:txBody>
            </p:sp>
            <p:sp>
              <p:nvSpPr>
                <p:cNvPr id="171" name="TextBox 170"/>
                <p:cNvSpPr txBox="1"/>
                <p:nvPr/>
              </p:nvSpPr>
              <p:spPr>
                <a:xfrm>
                  <a:off x="2074404" y="3262000"/>
                  <a:ext cx="2836334"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200M</a:t>
                  </a:r>
                  <a:endParaRPr lang="en-US" sz="700" kern="0" dirty="0" smtClean="0">
                    <a:solidFill>
                      <a:srgbClr val="666666"/>
                    </a:solidFill>
                    <a:ea typeface="Arial Unicode MS" pitchFamily="34" charset="-128"/>
                    <a:cs typeface="Arial Unicode MS" pitchFamily="34" charset="-128"/>
                  </a:endParaRPr>
                </a:p>
              </p:txBody>
            </p:sp>
            <p:sp>
              <p:nvSpPr>
                <p:cNvPr id="172" name="TextBox 171"/>
                <p:cNvSpPr txBox="1"/>
                <p:nvPr/>
              </p:nvSpPr>
              <p:spPr>
                <a:xfrm>
                  <a:off x="2074405" y="3658044"/>
                  <a:ext cx="367030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250M</a:t>
                  </a:r>
                  <a:endParaRPr lang="en-US" sz="700" kern="0" dirty="0" smtClean="0">
                    <a:solidFill>
                      <a:srgbClr val="666666"/>
                    </a:solidFill>
                    <a:ea typeface="Arial Unicode MS" pitchFamily="34" charset="-128"/>
                    <a:cs typeface="Arial Unicode MS" pitchFamily="34" charset="-128"/>
                  </a:endParaRPr>
                </a:p>
              </p:txBody>
            </p:sp>
            <p:sp>
              <p:nvSpPr>
                <p:cNvPr id="173" name="TextBox 172"/>
                <p:cNvSpPr txBox="1"/>
                <p:nvPr/>
              </p:nvSpPr>
              <p:spPr>
                <a:xfrm>
                  <a:off x="2074405" y="4414128"/>
                  <a:ext cx="13758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100M</a:t>
                  </a:r>
                  <a:endParaRPr lang="en-US" sz="700" kern="0" dirty="0" smtClean="0">
                    <a:solidFill>
                      <a:srgbClr val="666666"/>
                    </a:solidFill>
                    <a:ea typeface="Arial Unicode MS" pitchFamily="34" charset="-128"/>
                    <a:cs typeface="Arial Unicode MS" pitchFamily="34" charset="-128"/>
                  </a:endParaRPr>
                </a:p>
              </p:txBody>
            </p:sp>
            <p:sp>
              <p:nvSpPr>
                <p:cNvPr id="174" name="TextBox 173"/>
                <p:cNvSpPr txBox="1"/>
                <p:nvPr/>
              </p:nvSpPr>
              <p:spPr>
                <a:xfrm>
                  <a:off x="2074405" y="4799568"/>
                  <a:ext cx="18245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125M</a:t>
                  </a:r>
                  <a:endParaRPr lang="en-US" sz="700" kern="0" dirty="0" smtClean="0">
                    <a:solidFill>
                      <a:srgbClr val="666666"/>
                    </a:solidFill>
                    <a:ea typeface="Arial Unicode MS" pitchFamily="34" charset="-128"/>
                    <a:cs typeface="Arial Unicode MS" pitchFamily="34" charset="-128"/>
                  </a:endParaRPr>
                </a:p>
              </p:txBody>
            </p:sp>
            <p:sp>
              <p:nvSpPr>
                <p:cNvPr id="175" name="TextBox 174"/>
                <p:cNvSpPr txBox="1"/>
                <p:nvPr/>
              </p:nvSpPr>
              <p:spPr>
                <a:xfrm>
                  <a:off x="2074405" y="5193516"/>
                  <a:ext cx="2241550"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a:solidFill>
                        <a:srgbClr val="666666"/>
                      </a:solidFill>
                      <a:ea typeface="Arial Unicode MS" pitchFamily="34" charset="-128"/>
                      <a:cs typeface="Arial"/>
                    </a:rPr>
                    <a:t>1</a:t>
                  </a:r>
                  <a:r>
                    <a:rPr lang="en-US" sz="700" kern="0" dirty="0" smtClean="0">
                      <a:solidFill>
                        <a:srgbClr val="666666"/>
                      </a:solidFill>
                      <a:ea typeface="Arial Unicode MS" pitchFamily="34" charset="-128"/>
                      <a:cs typeface="Arial"/>
                    </a:rPr>
                    <a:t>70M</a:t>
                  </a:r>
                  <a:endParaRPr lang="en-US" sz="700" kern="0" dirty="0" smtClean="0">
                    <a:solidFill>
                      <a:srgbClr val="666666"/>
                    </a:solidFill>
                    <a:ea typeface="Arial Unicode MS" pitchFamily="34" charset="-128"/>
                    <a:cs typeface="Arial Unicode MS" pitchFamily="34" charset="-128"/>
                  </a:endParaRPr>
                </a:p>
              </p:txBody>
            </p:sp>
            <p:sp>
              <p:nvSpPr>
                <p:cNvPr id="176" name="TextBox 175"/>
                <p:cNvSpPr txBox="1"/>
                <p:nvPr/>
              </p:nvSpPr>
              <p:spPr>
                <a:xfrm>
                  <a:off x="2074404" y="5595910"/>
                  <a:ext cx="2531533"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175M</a:t>
                  </a:r>
                  <a:endParaRPr lang="en-US" sz="700" kern="0" dirty="0" smtClean="0">
                    <a:solidFill>
                      <a:srgbClr val="666666"/>
                    </a:solidFill>
                    <a:ea typeface="Arial Unicode MS" pitchFamily="34" charset="-128"/>
                    <a:cs typeface="Arial Unicode MS" pitchFamily="34" charset="-128"/>
                  </a:endParaRPr>
                </a:p>
              </p:txBody>
            </p:sp>
            <p:sp>
              <p:nvSpPr>
                <p:cNvPr id="177" name="TextBox 176"/>
                <p:cNvSpPr txBox="1"/>
                <p:nvPr/>
              </p:nvSpPr>
              <p:spPr>
                <a:xfrm>
                  <a:off x="2074404" y="5968650"/>
                  <a:ext cx="3323167" cy="182101"/>
                </a:xfrm>
                <a:prstGeom prst="rect">
                  <a:avLst/>
                </a:prstGeom>
                <a:noFill/>
              </p:spPr>
              <p:txBody>
                <a:bodyPr wrap="square" rtlCol="0">
                  <a:spAutoFit/>
                </a:bodyPr>
                <a:lstStyle/>
                <a:p>
                  <a:pPr algn="ctr" fontAlgn="base">
                    <a:lnSpc>
                      <a:spcPct val="80000"/>
                    </a:lnSpc>
                    <a:spcBef>
                      <a:spcPct val="50000"/>
                    </a:spcBef>
                    <a:spcAft>
                      <a:spcPct val="0"/>
                    </a:spcAft>
                    <a:buClr>
                      <a:srgbClr val="F0AB00"/>
                    </a:buClr>
                    <a:buSzPct val="80000"/>
                  </a:pPr>
                  <a:r>
                    <a:rPr lang="en-US" sz="700" kern="0" dirty="0" smtClean="0">
                      <a:solidFill>
                        <a:srgbClr val="666666"/>
                      </a:solidFill>
                      <a:ea typeface="Arial Unicode MS" pitchFamily="34" charset="-128"/>
                      <a:cs typeface="Arial"/>
                    </a:rPr>
                    <a:t>225M</a:t>
                  </a:r>
                  <a:endParaRPr lang="en-US" sz="700" kern="0" dirty="0" smtClean="0">
                    <a:solidFill>
                      <a:srgbClr val="666666"/>
                    </a:solidFill>
                    <a:ea typeface="Arial Unicode MS" pitchFamily="34" charset="-128"/>
                    <a:cs typeface="Arial Unicode MS" pitchFamily="34" charset="-128"/>
                  </a:endParaRPr>
                </a:p>
              </p:txBody>
            </p:sp>
          </p:grpSp>
        </p:grpSp>
      </p:grpSp>
      <p:grpSp>
        <p:nvGrpSpPr>
          <p:cNvPr id="5" name="Group 4"/>
          <p:cNvGrpSpPr/>
          <p:nvPr/>
        </p:nvGrpSpPr>
        <p:grpSpPr>
          <a:xfrm>
            <a:off x="7623087" y="3013079"/>
            <a:ext cx="1283240" cy="429498"/>
            <a:chOff x="7753592" y="2372520"/>
            <a:chExt cx="1145591" cy="383427"/>
          </a:xfrm>
        </p:grpSpPr>
        <p:pic>
          <p:nvPicPr>
            <p:cNvPr id="126" name="Picture 125"/>
            <p:cNvPicPr>
              <a:picLocks noChangeAspect="1"/>
            </p:cNvPicPr>
            <p:nvPr/>
          </p:nvPicPr>
          <p:blipFill>
            <a:blip r:embed="rId2"/>
            <a:stretch>
              <a:fillRect/>
            </a:stretch>
          </p:blipFill>
          <p:spPr>
            <a:xfrm>
              <a:off x="8518183" y="2374947"/>
              <a:ext cx="381000" cy="381000"/>
            </a:xfrm>
            <a:prstGeom prst="rect">
              <a:avLst/>
            </a:prstGeom>
          </p:spPr>
        </p:pic>
        <p:pic>
          <p:nvPicPr>
            <p:cNvPr id="125" name="Picture 124"/>
            <p:cNvPicPr>
              <a:picLocks noChangeAspect="1"/>
            </p:cNvPicPr>
            <p:nvPr/>
          </p:nvPicPr>
          <p:blipFill>
            <a:blip r:embed="rId3"/>
            <a:stretch>
              <a:fillRect/>
            </a:stretch>
          </p:blipFill>
          <p:spPr>
            <a:xfrm>
              <a:off x="8135826" y="2373310"/>
              <a:ext cx="381000" cy="381000"/>
            </a:xfrm>
            <a:prstGeom prst="rect">
              <a:avLst/>
            </a:prstGeom>
          </p:spPr>
        </p:pic>
        <p:pic>
          <p:nvPicPr>
            <p:cNvPr id="127" name="Picture 126"/>
            <p:cNvPicPr>
              <a:picLocks noChangeAspect="1"/>
            </p:cNvPicPr>
            <p:nvPr/>
          </p:nvPicPr>
          <p:blipFill>
            <a:blip r:embed="rId4"/>
            <a:stretch>
              <a:fillRect/>
            </a:stretch>
          </p:blipFill>
          <p:spPr>
            <a:xfrm>
              <a:off x="7753592" y="2372520"/>
              <a:ext cx="381600" cy="381600"/>
            </a:xfrm>
            <a:prstGeom prst="rect">
              <a:avLst/>
            </a:prstGeom>
          </p:spPr>
        </p:pic>
      </p:grpSp>
      <p:grpSp>
        <p:nvGrpSpPr>
          <p:cNvPr id="245" name="Group 244"/>
          <p:cNvGrpSpPr/>
          <p:nvPr/>
        </p:nvGrpSpPr>
        <p:grpSpPr>
          <a:xfrm>
            <a:off x="230400" y="3003810"/>
            <a:ext cx="8668800" cy="528436"/>
            <a:chOff x="230400" y="2312073"/>
            <a:chExt cx="8668800" cy="528436"/>
          </a:xfrm>
        </p:grpSpPr>
        <p:cxnSp>
          <p:nvCxnSpPr>
            <p:cNvPr id="246" name="Straight Connector 245"/>
            <p:cNvCxnSpPr/>
            <p:nvPr/>
          </p:nvCxnSpPr>
          <p:spPr>
            <a:xfrm>
              <a:off x="230400" y="2750840"/>
              <a:ext cx="8668800" cy="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p:cNvCxnSpPr/>
            <p:nvPr/>
          </p:nvCxnSpPr>
          <p:spPr>
            <a:xfrm>
              <a:off x="1330612" y="2312073"/>
              <a:ext cx="0" cy="43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sp>
          <p:nvSpPr>
            <p:cNvPr id="248" name="TextBox 247"/>
            <p:cNvSpPr txBox="1"/>
            <p:nvPr/>
          </p:nvSpPr>
          <p:spPr>
            <a:xfrm>
              <a:off x="282977" y="2425011"/>
              <a:ext cx="1656920" cy="415498"/>
            </a:xfrm>
            <a:prstGeom prst="rect">
              <a:avLst/>
            </a:prstGeom>
            <a:noFill/>
          </p:spPr>
          <p:txBody>
            <a:bodyPr wrap="square" rtlCol="0">
              <a:spAutoFit/>
            </a:bodyPr>
            <a:lstStyle/>
            <a:p>
              <a:pPr algn="just"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By Supplier    </a:t>
              </a:r>
              <a:r>
                <a:rPr lang="en-US" sz="800" dirty="0" smtClean="0">
                  <a:solidFill>
                    <a:srgbClr val="666666"/>
                  </a:solidFill>
                  <a:latin typeface="SAP-icons"/>
                </a:rPr>
                <a:t></a:t>
              </a:r>
              <a:endParaRPr lang="en-US" sz="3600" dirty="0">
                <a:solidFill>
                  <a:srgbClr val="666666"/>
                </a:solidFill>
                <a:latin typeface="SAP-icons" pitchFamily="2" charset="0"/>
                <a:cs typeface="Arial" pitchFamily="34" charset="0"/>
              </a:endParaRPr>
            </a:p>
            <a:p>
              <a:pPr algn="just" fontAlgn="base">
                <a:spcBef>
                  <a:spcPct val="50000"/>
                </a:spcBef>
                <a:spcAft>
                  <a:spcPct val="0"/>
                </a:spcAft>
                <a:buClr>
                  <a:srgbClr val="F0AB00"/>
                </a:buClr>
                <a:buSzPct val="80000"/>
              </a:pPr>
              <a:endParaRPr lang="en-US" sz="800" kern="0" spc="40" dirty="0" smtClean="0">
                <a:solidFill>
                  <a:srgbClr val="666666"/>
                </a:solidFill>
                <a:ea typeface="Arial Unicode MS" pitchFamily="34" charset="-128"/>
                <a:cs typeface="Arial Unicode MS" pitchFamily="34" charset="-128"/>
              </a:endParaRPr>
            </a:p>
          </p:txBody>
        </p:sp>
      </p:grpSp>
      <p:grpSp>
        <p:nvGrpSpPr>
          <p:cNvPr id="194" name="Group 193"/>
          <p:cNvGrpSpPr/>
          <p:nvPr/>
        </p:nvGrpSpPr>
        <p:grpSpPr>
          <a:xfrm>
            <a:off x="3030459" y="1604192"/>
            <a:ext cx="1327244" cy="1268823"/>
            <a:chOff x="3030459" y="1595777"/>
            <a:chExt cx="1327244" cy="1268823"/>
          </a:xfrm>
        </p:grpSpPr>
        <p:sp>
          <p:nvSpPr>
            <p:cNvPr id="195" name="Rounded Rectangle 194" hidden="1"/>
            <p:cNvSpPr/>
            <p:nvPr/>
          </p:nvSpPr>
          <p:spPr bwMode="gray">
            <a:xfrm>
              <a:off x="3030459" y="159618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196" name="TextBox 195"/>
            <p:cNvSpPr txBox="1"/>
            <p:nvPr/>
          </p:nvSpPr>
          <p:spPr>
            <a:xfrm>
              <a:off x="3031989" y="1595777"/>
              <a:ext cx="1325714" cy="395869"/>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smtClean="0">
                  <a:solidFill>
                    <a:srgbClr val="333333"/>
                  </a:solidFill>
                  <a:ea typeface="Arial Unicode MS" pitchFamily="34" charset="-128"/>
                  <a:cs typeface="Arial Unicode MS" pitchFamily="34" charset="-128"/>
                </a:rPr>
                <a:t>Comparative Annual Totals</a:t>
              </a:r>
            </a:p>
          </p:txBody>
        </p:sp>
        <p:sp>
          <p:nvSpPr>
            <p:cNvPr id="198" name="TextBox 197"/>
            <p:cNvSpPr txBox="1"/>
            <p:nvPr/>
          </p:nvSpPr>
          <p:spPr>
            <a:xfrm>
              <a:off x="3031989" y="2653397"/>
              <a:ext cx="132225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 By Region</a:t>
              </a:r>
            </a:p>
          </p:txBody>
        </p:sp>
        <p:grpSp>
          <p:nvGrpSpPr>
            <p:cNvPr id="199" name="Group 198"/>
            <p:cNvGrpSpPr/>
            <p:nvPr/>
          </p:nvGrpSpPr>
          <p:grpSpPr>
            <a:xfrm>
              <a:off x="3030460" y="1981689"/>
              <a:ext cx="1327243" cy="633750"/>
              <a:chOff x="1956644" y="1313947"/>
              <a:chExt cx="1642483" cy="769070"/>
            </a:xfrm>
          </p:grpSpPr>
          <p:grpSp>
            <p:nvGrpSpPr>
              <p:cNvPr id="200" name="Group 199"/>
              <p:cNvGrpSpPr/>
              <p:nvPr/>
            </p:nvGrpSpPr>
            <p:grpSpPr>
              <a:xfrm>
                <a:off x="1958537" y="1313947"/>
                <a:ext cx="1640590" cy="280120"/>
                <a:chOff x="1973609" y="1315828"/>
                <a:chExt cx="1640590" cy="280120"/>
              </a:xfrm>
            </p:grpSpPr>
            <p:sp>
              <p:nvSpPr>
                <p:cNvPr id="218" name="Rectangle 217"/>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19" name="TextBox 218"/>
                <p:cNvSpPr txBox="1"/>
                <p:nvPr/>
              </p:nvSpPr>
              <p:spPr>
                <a:xfrm>
                  <a:off x="1973609" y="1315828"/>
                  <a:ext cx="1032659"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1</a:t>
                  </a:r>
                </a:p>
              </p:txBody>
            </p:sp>
            <p:sp>
              <p:nvSpPr>
                <p:cNvPr id="220" name="TextBox 219"/>
                <p:cNvSpPr txBox="1"/>
                <p:nvPr/>
              </p:nvSpPr>
              <p:spPr>
                <a:xfrm>
                  <a:off x="2996744" y="1315828"/>
                  <a:ext cx="617455"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smtClean="0">
                      <a:solidFill>
                        <a:srgbClr val="67B25C"/>
                      </a:solidFill>
                      <a:ea typeface="Arial Unicode MS" pitchFamily="34" charset="-128"/>
                      <a:cs typeface="Arial Unicode MS" pitchFamily="34" charset="-128"/>
                    </a:rPr>
                    <a:t>234 M</a:t>
                  </a:r>
                </a:p>
              </p:txBody>
            </p:sp>
          </p:grpSp>
          <p:grpSp>
            <p:nvGrpSpPr>
              <p:cNvPr id="201" name="Group 200"/>
              <p:cNvGrpSpPr/>
              <p:nvPr/>
            </p:nvGrpSpPr>
            <p:grpSpPr>
              <a:xfrm>
                <a:off x="1958537" y="1564772"/>
                <a:ext cx="1640589" cy="280120"/>
                <a:chOff x="3326159" y="1052303"/>
                <a:chExt cx="1640589" cy="280120"/>
              </a:xfrm>
            </p:grpSpPr>
            <p:sp>
              <p:nvSpPr>
                <p:cNvPr id="207" name="Rectangle 206"/>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208" name="TextBox 207"/>
                <p:cNvSpPr txBox="1"/>
                <p:nvPr/>
              </p:nvSpPr>
              <p:spPr>
                <a:xfrm>
                  <a:off x="3326159" y="1052303"/>
                  <a:ext cx="1032660"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2</a:t>
                  </a:r>
                </a:p>
              </p:txBody>
            </p:sp>
            <p:sp>
              <p:nvSpPr>
                <p:cNvPr id="209" name="TextBox 208"/>
                <p:cNvSpPr txBox="1"/>
                <p:nvPr/>
              </p:nvSpPr>
              <p:spPr>
                <a:xfrm>
                  <a:off x="4349295" y="1052303"/>
                  <a:ext cx="617453"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217" name="Rectangle 216"/>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grpSp>
          <p:grpSp>
            <p:nvGrpSpPr>
              <p:cNvPr id="202" name="Group 201"/>
              <p:cNvGrpSpPr/>
              <p:nvPr/>
            </p:nvGrpSpPr>
            <p:grpSpPr>
              <a:xfrm>
                <a:off x="1956644" y="1802897"/>
                <a:ext cx="1642483" cy="280120"/>
                <a:chOff x="1956644" y="1802897"/>
                <a:chExt cx="1642483" cy="280120"/>
              </a:xfrm>
            </p:grpSpPr>
            <p:sp>
              <p:nvSpPr>
                <p:cNvPr id="203" name="Rectangle 202"/>
                <p:cNvSpPr/>
                <p:nvPr/>
              </p:nvSpPr>
              <p:spPr bwMode="gray">
                <a:xfrm>
                  <a:off x="2052770" y="2026495"/>
                  <a:ext cx="998754"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04" name="Rectangle 203"/>
                <p:cNvSpPr/>
                <p:nvPr/>
              </p:nvSpPr>
              <p:spPr bwMode="gray">
                <a:xfrm>
                  <a:off x="3057873" y="2026495"/>
                  <a:ext cx="466725"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05" name="TextBox 204"/>
                <p:cNvSpPr txBox="1"/>
                <p:nvPr/>
              </p:nvSpPr>
              <p:spPr>
                <a:xfrm>
                  <a:off x="1956644" y="1802897"/>
                  <a:ext cx="1034553" cy="280120"/>
                </a:xfrm>
                <a:prstGeom prst="rect">
                  <a:avLst/>
                </a:prstGeom>
                <a:noFill/>
              </p:spPr>
              <p:txBody>
                <a:bodyPr wrap="square" lIns="72000" rIns="7200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3</a:t>
                  </a:r>
                </a:p>
              </p:txBody>
            </p:sp>
            <p:sp>
              <p:nvSpPr>
                <p:cNvPr id="206" name="TextBox 205"/>
                <p:cNvSpPr txBox="1"/>
                <p:nvPr/>
              </p:nvSpPr>
              <p:spPr>
                <a:xfrm>
                  <a:off x="2981673" y="1802897"/>
                  <a:ext cx="617454" cy="280120"/>
                </a:xfrm>
                <a:prstGeom prst="rect">
                  <a:avLst/>
                </a:prstGeom>
                <a:noFill/>
              </p:spPr>
              <p:txBody>
                <a:bodyPr wrap="square" lIns="72000" rIns="72000"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cxnSp>
        <p:nvCxnSpPr>
          <p:cNvPr id="280" name="Straight Connector 279"/>
          <p:cNvCxnSpPr/>
          <p:nvPr/>
        </p:nvCxnSpPr>
        <p:spPr>
          <a:xfrm>
            <a:off x="2984435" y="1643785"/>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81" name="Group 280"/>
          <p:cNvGrpSpPr/>
          <p:nvPr/>
        </p:nvGrpSpPr>
        <p:grpSpPr>
          <a:xfrm>
            <a:off x="1623611" y="1603146"/>
            <a:ext cx="1323786" cy="1260406"/>
            <a:chOff x="1623611" y="1603146"/>
            <a:chExt cx="1323786" cy="1260406"/>
          </a:xfrm>
        </p:grpSpPr>
        <p:grpSp>
          <p:nvGrpSpPr>
            <p:cNvPr id="282" name="Group 281"/>
            <p:cNvGrpSpPr/>
            <p:nvPr/>
          </p:nvGrpSpPr>
          <p:grpSpPr>
            <a:xfrm>
              <a:off x="1623611" y="1603146"/>
              <a:ext cx="1323786" cy="1260406"/>
              <a:chOff x="6612399" y="1706157"/>
              <a:chExt cx="1323786" cy="1260406"/>
            </a:xfrm>
          </p:grpSpPr>
          <p:sp>
            <p:nvSpPr>
              <p:cNvPr id="296" name="Rounded Rectangle 295"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297" name="TextBox 296"/>
              <p:cNvSpPr txBox="1"/>
              <p:nvPr/>
            </p:nvSpPr>
            <p:spPr>
              <a:xfrm>
                <a:off x="6612399" y="1706157"/>
                <a:ext cx="1323786"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err="1" smtClean="0">
                    <a:solidFill>
                      <a:srgbClr val="333333"/>
                    </a:solidFill>
                    <a:ea typeface="Arial Unicode MS" pitchFamily="34" charset="-128"/>
                    <a:cs typeface="Arial Unicode MS" pitchFamily="34" charset="-128"/>
                  </a:rPr>
                  <a:t>Culmulative</a:t>
                </a:r>
                <a:r>
                  <a:rPr lang="en-US" sz="1050" kern="0" dirty="0" smtClean="0">
                    <a:solidFill>
                      <a:srgbClr val="333333"/>
                    </a:solidFill>
                    <a:ea typeface="Arial Unicode MS" pitchFamily="34" charset="-128"/>
                    <a:cs typeface="Arial Unicode MS" pitchFamily="34" charset="-128"/>
                  </a:rPr>
                  <a:t> Totals</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Expenses (M EUR)</a:t>
                </a: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grpSp>
        <p:sp>
          <p:nvSpPr>
            <p:cNvPr id="283" name="TextBox 282"/>
            <p:cNvSpPr txBox="1"/>
            <p:nvPr/>
          </p:nvSpPr>
          <p:spPr>
            <a:xfrm>
              <a:off x="1623612" y="2650097"/>
              <a:ext cx="1323785"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Actual and Target</a:t>
              </a:r>
            </a:p>
          </p:txBody>
        </p:sp>
        <p:grpSp>
          <p:nvGrpSpPr>
            <p:cNvPr id="284" name="Group 283"/>
            <p:cNvGrpSpPr/>
            <p:nvPr/>
          </p:nvGrpSpPr>
          <p:grpSpPr>
            <a:xfrm>
              <a:off x="1667657" y="2049005"/>
              <a:ext cx="1233294" cy="652803"/>
              <a:chOff x="7388368" y="3090960"/>
              <a:chExt cx="1521208" cy="792192"/>
            </a:xfrm>
          </p:grpSpPr>
          <p:sp>
            <p:nvSpPr>
              <p:cNvPr id="285" name="Rectangle 284"/>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86" name="Rectangle 285"/>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87" name="Rectangle 286"/>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88" name="Rectangle 287"/>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89" name="TextBox 288"/>
              <p:cNvSpPr txBox="1"/>
              <p:nvPr/>
            </p:nvSpPr>
            <p:spPr>
              <a:xfrm>
                <a:off x="8136371" y="3090960"/>
                <a:ext cx="503174"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D32030"/>
                    </a:solidFill>
                    <a:ea typeface="Arial Unicode MS" pitchFamily="34" charset="-128"/>
                    <a:cs typeface="Arial Unicode MS" pitchFamily="34" charset="-128"/>
                  </a:rPr>
                  <a:t>125</a:t>
                </a:r>
              </a:p>
            </p:txBody>
          </p:sp>
          <p:sp>
            <p:nvSpPr>
              <p:cNvPr id="290" name="TextBox 289"/>
              <p:cNvSpPr txBox="1"/>
              <p:nvPr/>
            </p:nvSpPr>
            <p:spPr>
              <a:xfrm>
                <a:off x="7825216" y="3603032"/>
                <a:ext cx="422472" cy="28012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454545"/>
                    </a:solidFill>
                    <a:ea typeface="Arial Unicode MS" pitchFamily="34" charset="-128"/>
                    <a:cs typeface="Arial Unicode MS" pitchFamily="34" charset="-128"/>
                  </a:rPr>
                  <a:t>75</a:t>
                </a:r>
              </a:p>
            </p:txBody>
          </p:sp>
          <p:sp>
            <p:nvSpPr>
              <p:cNvPr id="291" name="Rectangle 290"/>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92" name="Rectangle 291"/>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93" name="Diamond 292"/>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94" name="Diamond 293"/>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95" name="Rectangle 294"/>
              <p:cNvSpPr/>
              <p:nvPr/>
            </p:nvSpPr>
            <p:spPr bwMode="gray">
              <a:xfrm>
                <a:off x="8358187"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cxnSp>
        <p:nvCxnSpPr>
          <p:cNvPr id="298" name="Straight Connector 297"/>
          <p:cNvCxnSpPr/>
          <p:nvPr/>
        </p:nvCxnSpPr>
        <p:spPr>
          <a:xfrm>
            <a:off x="1581522" y="1641581"/>
            <a:ext cx="0" cy="1152000"/>
          </a:xfrm>
          <a:prstGeom prst="line">
            <a:avLst/>
          </a:prstGeom>
          <a:ln w="6350">
            <a:solidFill>
              <a:srgbClr val="DDDDDD"/>
            </a:solidFill>
          </a:ln>
        </p:spPr>
        <p:style>
          <a:lnRef idx="1">
            <a:schemeClr val="accent1"/>
          </a:lnRef>
          <a:fillRef idx="0">
            <a:schemeClr val="accent1"/>
          </a:fillRef>
          <a:effectRef idx="0">
            <a:schemeClr val="accent1"/>
          </a:effectRef>
          <a:fontRef idx="minor">
            <a:schemeClr val="tx1"/>
          </a:fontRef>
        </p:style>
      </p:cxnSp>
      <p:grpSp>
        <p:nvGrpSpPr>
          <p:cNvPr id="299" name="Group 298"/>
          <p:cNvGrpSpPr/>
          <p:nvPr/>
        </p:nvGrpSpPr>
        <p:grpSpPr>
          <a:xfrm>
            <a:off x="211565" y="1600529"/>
            <a:ext cx="1334528" cy="1272212"/>
            <a:chOff x="6607751" y="3059546"/>
            <a:chExt cx="1334528" cy="1272212"/>
          </a:xfrm>
        </p:grpSpPr>
        <p:grpSp>
          <p:nvGrpSpPr>
            <p:cNvPr id="300" name="Group 299"/>
            <p:cNvGrpSpPr/>
            <p:nvPr/>
          </p:nvGrpSpPr>
          <p:grpSpPr>
            <a:xfrm>
              <a:off x="6607751" y="3059546"/>
              <a:ext cx="1334528" cy="1265141"/>
              <a:chOff x="6605180" y="1701422"/>
              <a:chExt cx="1334528" cy="1265141"/>
            </a:xfrm>
          </p:grpSpPr>
          <p:sp>
            <p:nvSpPr>
              <p:cNvPr id="303" name="Rounded Rectangle 302" hidden="1"/>
              <p:cNvSpPr/>
              <p:nvPr/>
            </p:nvSpPr>
            <p:spPr bwMode="gray">
              <a:xfrm>
                <a:off x="6612400" y="1706563"/>
                <a:ext cx="1323785" cy="1260000"/>
              </a:xfrm>
              <a:prstGeom prst="roundRect">
                <a:avLst>
                  <a:gd name="adj" fmla="val 2959"/>
                </a:avLst>
              </a:prstGeom>
              <a:solidFill>
                <a:srgbClr val="FFFFFF"/>
              </a:solidFill>
              <a:ln w="6350" algn="ctr">
                <a:solidFill>
                  <a:schemeClr val="bg1">
                    <a:lumMod val="95000"/>
                  </a:schemeClr>
                </a:solidFill>
                <a:miter lim="800000"/>
                <a:headEnd/>
                <a:tailEnd/>
              </a:ln>
              <a:effectLst>
                <a:outerShdw blurRad="19050" dir="2700000" algn="tl" rotWithShape="0">
                  <a:srgbClr val="000000">
                    <a:alpha val="25000"/>
                  </a:srgb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kern="0" dirty="0" smtClean="0">
                    <a:solidFill>
                      <a:srgbClr val="000000"/>
                    </a:solidFill>
                    <a:ea typeface="Arial Unicode MS" pitchFamily="34" charset="-128"/>
                    <a:cs typeface="Arial Unicode MS" pitchFamily="34" charset="-128"/>
                  </a:rPr>
                  <a:t>   </a:t>
                </a:r>
              </a:p>
            </p:txBody>
          </p:sp>
          <p:sp>
            <p:nvSpPr>
              <p:cNvPr id="304" name="TextBox 303"/>
              <p:cNvSpPr txBox="1"/>
              <p:nvPr/>
            </p:nvSpPr>
            <p:spPr>
              <a:xfrm>
                <a:off x="6605180" y="1701422"/>
                <a:ext cx="1334528" cy="642090"/>
              </a:xfrm>
              <a:prstGeom prst="rect">
                <a:avLst/>
              </a:prstGeom>
              <a:noFill/>
            </p:spPr>
            <p:txBody>
              <a:bodyPr wrap="square" lIns="72000" tIns="36000" rIns="72000" bIns="36000" rtlCol="0">
                <a:spAutoFit/>
              </a:bodyPr>
              <a:lstStyle/>
              <a:p>
                <a:pPr fontAlgn="base">
                  <a:spcBef>
                    <a:spcPct val="50000"/>
                  </a:spcBef>
                  <a:spcAft>
                    <a:spcPct val="0"/>
                  </a:spcAft>
                  <a:buClr>
                    <a:srgbClr val="F0AB00"/>
                  </a:buClr>
                  <a:buSzPct val="80000"/>
                </a:pPr>
                <a:r>
                  <a:rPr lang="en-US" sz="1050" kern="0" dirty="0" smtClean="0">
                    <a:solidFill>
                      <a:srgbClr val="333333"/>
                    </a:solidFill>
                    <a:ea typeface="Arial Unicode MS" pitchFamily="34" charset="-128"/>
                    <a:cs typeface="Arial Unicode MS" pitchFamily="34" charset="-128"/>
                  </a:rPr>
                  <a:t>Gross Revenue</a:t>
                </a:r>
              </a:p>
              <a:p>
                <a:pPr fontAlgn="base">
                  <a:spcBef>
                    <a:spcPts val="250"/>
                  </a:spcBef>
                  <a:spcAft>
                    <a:spcPct val="0"/>
                  </a:spcAft>
                  <a:buClr>
                    <a:srgbClr val="F0AB00"/>
                  </a:buClr>
                  <a:buSzPct val="80000"/>
                </a:pPr>
                <a:r>
                  <a:rPr lang="en-US" sz="900" kern="0" dirty="0">
                    <a:solidFill>
                      <a:srgbClr val="666666"/>
                    </a:solidFill>
                    <a:ea typeface="Arial Unicode MS" pitchFamily="34" charset="-128"/>
                    <a:cs typeface="Arial Unicode MS" pitchFamily="34" charset="-128"/>
                  </a:rPr>
                  <a:t>Global – Year to Date</a:t>
                </a:r>
              </a:p>
              <a:p>
                <a:pPr fontAlgn="base">
                  <a:spcBef>
                    <a:spcPct val="50000"/>
                  </a:spcBef>
                  <a:spcAft>
                    <a:spcPct val="0"/>
                  </a:spcAft>
                  <a:buClr>
                    <a:srgbClr val="F0AB00"/>
                  </a:buClr>
                  <a:buSzPct val="80000"/>
                </a:pPr>
                <a:endParaRPr lang="en-US" sz="1000" kern="0" dirty="0" smtClean="0">
                  <a:solidFill>
                    <a:srgbClr val="333333"/>
                  </a:solidFill>
                  <a:ea typeface="Arial Unicode MS" pitchFamily="34" charset="-128"/>
                  <a:cs typeface="Arial Unicode MS" pitchFamily="34" charset="-128"/>
                </a:endParaRPr>
              </a:p>
            </p:txBody>
          </p:sp>
          <p:sp>
            <p:nvSpPr>
              <p:cNvPr id="305" name="TextBox 304"/>
              <p:cNvSpPr txBox="1"/>
              <p:nvPr/>
            </p:nvSpPr>
            <p:spPr>
              <a:xfrm>
                <a:off x="6613682" y="2329301"/>
                <a:ext cx="1319943" cy="480511"/>
              </a:xfrm>
              <a:prstGeom prst="rect">
                <a:avLst/>
              </a:prstGeom>
              <a:noFill/>
            </p:spPr>
            <p:txBody>
              <a:bodyPr wrap="square" rtlCol="0">
                <a:spAutoFit/>
              </a:bodyPr>
              <a:lstStyle/>
              <a:p>
                <a:pPr fontAlgn="base">
                  <a:spcBef>
                    <a:spcPct val="50000"/>
                  </a:spcBef>
                  <a:spcAft>
                    <a:spcPct val="0"/>
                  </a:spcAft>
                  <a:buClr>
                    <a:srgbClr val="F0AB00"/>
                  </a:buClr>
                  <a:buSzPct val="80000"/>
                </a:pPr>
                <a:endParaRPr lang="en-US" sz="3200" b="1" kern="0" dirty="0" smtClean="0">
                  <a:solidFill>
                    <a:srgbClr val="808080"/>
                  </a:solidFill>
                  <a:ea typeface="Arial Unicode MS" pitchFamily="34" charset="-128"/>
                  <a:cs typeface="Arial"/>
                </a:endParaRPr>
              </a:p>
            </p:txBody>
          </p:sp>
        </p:grpSp>
        <p:sp>
          <p:nvSpPr>
            <p:cNvPr id="301" name="TextBox 300"/>
            <p:cNvSpPr txBox="1"/>
            <p:nvPr/>
          </p:nvSpPr>
          <p:spPr>
            <a:xfrm>
              <a:off x="6607751" y="3701219"/>
              <a:ext cx="1331006" cy="479235"/>
            </a:xfrm>
            <a:prstGeom prst="rect">
              <a:avLst/>
            </a:prstGeom>
            <a:noFill/>
          </p:spPr>
          <p:txBody>
            <a:bodyPr wrap="square" lIns="72000" tIns="46800" rIns="72000" bIns="46800" rtlCol="0">
              <a:spAutoFit/>
            </a:bodyPr>
            <a:lstStyle/>
            <a:p>
              <a:pPr algn="r" fontAlgn="base">
                <a:spcBef>
                  <a:spcPct val="50000"/>
                </a:spcBef>
                <a:spcAft>
                  <a:spcPct val="0"/>
                </a:spcAft>
                <a:buClr>
                  <a:srgbClr val="F0AB00"/>
                </a:buClr>
                <a:buSzPct val="80000"/>
              </a:pPr>
              <a:r>
                <a:rPr lang="en-US" sz="2500" kern="0" dirty="0" smtClean="0">
                  <a:solidFill>
                    <a:srgbClr val="67B25C"/>
                  </a:solidFill>
                  <a:ea typeface="Arial Unicode MS" pitchFamily="34" charset="-128"/>
                  <a:cs typeface="Arial"/>
                </a:rPr>
                <a:t>348.2</a:t>
              </a:r>
              <a:r>
                <a:rPr lang="en-US" sz="1050" kern="0" dirty="0" smtClean="0">
                  <a:solidFill>
                    <a:srgbClr val="67B25C"/>
                  </a:solidFill>
                  <a:ea typeface="Arial Unicode MS" pitchFamily="34" charset="-128"/>
                  <a:cs typeface="Arial"/>
                </a:rPr>
                <a:t> M  </a:t>
              </a:r>
            </a:p>
          </p:txBody>
        </p:sp>
        <p:sp>
          <p:nvSpPr>
            <p:cNvPr id="302" name="TextBox 301"/>
            <p:cNvSpPr txBox="1"/>
            <p:nvPr/>
          </p:nvSpPr>
          <p:spPr>
            <a:xfrm>
              <a:off x="6607751" y="4120555"/>
              <a:ext cx="1334527" cy="211203"/>
            </a:xfrm>
            <a:prstGeom prst="rect">
              <a:avLst/>
            </a:prstGeom>
            <a:noFill/>
          </p:spPr>
          <p:txBody>
            <a:bodyPr wrap="square" lIns="72000" tIns="36000" rIns="72000" bIns="36000" rtlCol="0">
              <a:spAutoFit/>
            </a:bodyPr>
            <a:lstStyle/>
            <a:p>
              <a:pPr algn="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USD, Actual</a:t>
              </a:r>
            </a:p>
          </p:txBody>
        </p:sp>
      </p:grpSp>
      <p:grpSp>
        <p:nvGrpSpPr>
          <p:cNvPr id="320" name="Group 319"/>
          <p:cNvGrpSpPr/>
          <p:nvPr/>
        </p:nvGrpSpPr>
        <p:grpSpPr>
          <a:xfrm>
            <a:off x="10045" y="948096"/>
            <a:ext cx="9128480" cy="338554"/>
            <a:chOff x="160952" y="948096"/>
            <a:chExt cx="8975067" cy="338554"/>
          </a:xfrm>
        </p:grpSpPr>
        <p:sp>
          <p:nvSpPr>
            <p:cNvPr id="321" name="TextBox 320"/>
            <p:cNvSpPr txBox="1"/>
            <p:nvPr/>
          </p:nvSpPr>
          <p:spPr>
            <a:xfrm>
              <a:off x="7711441" y="963690"/>
              <a:ext cx="1424578" cy="246221"/>
            </a:xfrm>
            <a:prstGeom prst="rect">
              <a:avLst/>
            </a:prstGeom>
            <a:noFill/>
          </p:spPr>
          <p:txBody>
            <a:bodyPr wrap="square" lIns="0" tIns="0" rIns="234000" bIns="0" rtlCol="0">
              <a:spAutoFit/>
            </a:bodyPr>
            <a:lstStyle/>
            <a:p>
              <a:pPr algn="r" fontAlgn="base">
                <a:spcBef>
                  <a:spcPct val="50000"/>
                </a:spcBef>
                <a:spcAft>
                  <a:spcPct val="0"/>
                </a:spcAft>
                <a:buClr>
                  <a:srgbClr val="F0AB00"/>
                </a:buClr>
                <a:buSzPct val="80000"/>
              </a:pPr>
              <a:r>
                <a:rPr lang="en-US" sz="1600" dirty="0" smtClean="0">
                  <a:solidFill>
                    <a:srgbClr val="444444"/>
                  </a:solidFill>
                  <a:latin typeface="Arial "/>
                  <a:ea typeface="Open Sans Condensed" pitchFamily="34" charset="0"/>
                  <a:cs typeface="Arial" pitchFamily="34" charset="0"/>
                </a:rPr>
                <a:t>84.585.546,7</a:t>
              </a:r>
              <a:endParaRPr lang="en-US" sz="1600" dirty="0">
                <a:solidFill>
                  <a:srgbClr val="444444"/>
                </a:solidFill>
                <a:latin typeface="Arial "/>
                <a:ea typeface="Open Sans Condensed" pitchFamily="34" charset="0"/>
                <a:cs typeface="Arial" pitchFamily="34" charset="0"/>
              </a:endParaRPr>
            </a:p>
          </p:txBody>
        </p:sp>
        <p:sp>
          <p:nvSpPr>
            <p:cNvPr id="322" name="TextBox 321"/>
            <p:cNvSpPr txBox="1"/>
            <p:nvPr/>
          </p:nvSpPr>
          <p:spPr>
            <a:xfrm>
              <a:off x="160952" y="948096"/>
              <a:ext cx="2683088" cy="338554"/>
            </a:xfrm>
            <a:prstGeom prst="rect">
              <a:avLst/>
            </a:prstGeom>
            <a:noFill/>
          </p:spPr>
          <p:txBody>
            <a:bodyPr wrap="square" lIns="234000" rtlCol="0">
              <a:spAutoFit/>
            </a:bodyPr>
            <a:lstStyle/>
            <a:p>
              <a:pPr fontAlgn="base">
                <a:spcBef>
                  <a:spcPts val="840"/>
                </a:spcBef>
                <a:spcAft>
                  <a:spcPct val="0"/>
                </a:spcAft>
                <a:buClr>
                  <a:srgbClr val="F0AB00"/>
                </a:buClr>
                <a:buSzPct val="80000"/>
              </a:pPr>
              <a:r>
                <a:rPr lang="en-US" sz="1600" kern="0" dirty="0" smtClean="0">
                  <a:solidFill>
                    <a:srgbClr val="333333"/>
                  </a:solidFill>
                  <a:ea typeface="Arial Unicode MS" pitchFamily="34" charset="-128"/>
                  <a:cs typeface="Arial Unicode MS" pitchFamily="34" charset="-128"/>
                </a:rPr>
                <a:t>Unused Contracts</a:t>
              </a:r>
            </a:p>
          </p:txBody>
        </p:sp>
      </p:grpSp>
      <p:grpSp>
        <p:nvGrpSpPr>
          <p:cNvPr id="12" name="Group 11"/>
          <p:cNvGrpSpPr/>
          <p:nvPr/>
        </p:nvGrpSpPr>
        <p:grpSpPr>
          <a:xfrm>
            <a:off x="-19900" y="502915"/>
            <a:ext cx="9131502" cy="221794"/>
            <a:chOff x="-19900" y="502915"/>
            <a:chExt cx="9131502" cy="221794"/>
          </a:xfrm>
        </p:grpSpPr>
        <p:sp>
          <p:nvSpPr>
            <p:cNvPr id="184" name="TextBox 183"/>
            <p:cNvSpPr txBox="1"/>
            <p:nvPr/>
          </p:nvSpPr>
          <p:spPr>
            <a:xfrm>
              <a:off x="3995363" y="523579"/>
              <a:ext cx="1070747" cy="152400"/>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Unused Contracts</a:t>
              </a:r>
              <a:endParaRPr lang="en-US" sz="1000" dirty="0">
                <a:solidFill>
                  <a:srgbClr val="666666"/>
                </a:solidFill>
                <a:latin typeface="Arial" pitchFamily="34" charset="0"/>
                <a:ea typeface="Open Sans" pitchFamily="34" charset="0"/>
                <a:cs typeface="Arial" pitchFamily="34" charset="0"/>
              </a:endParaRPr>
            </a:p>
          </p:txBody>
        </p:sp>
        <p:sp>
          <p:nvSpPr>
            <p:cNvPr id="215" name="TextBox 214"/>
            <p:cNvSpPr txBox="1"/>
            <p:nvPr/>
          </p:nvSpPr>
          <p:spPr>
            <a:xfrm>
              <a:off x="-19900" y="502915"/>
              <a:ext cx="422869"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smtClean="0">
                  <a:solidFill>
                    <a:srgbClr val="666666"/>
                  </a:solidFill>
                  <a:latin typeface="SAP-icons" pitchFamily="2" charset="0"/>
                </a:rPr>
                <a:t> </a:t>
              </a:r>
              <a:endParaRPr lang="en-US" sz="1400" dirty="0">
                <a:solidFill>
                  <a:srgbClr val="666666"/>
                </a:solidFill>
                <a:latin typeface="SAP-icons" pitchFamily="2" charset="0"/>
              </a:endParaRPr>
            </a:p>
          </p:txBody>
        </p:sp>
        <p:sp>
          <p:nvSpPr>
            <p:cNvPr id="216" name="TextBox 215"/>
            <p:cNvSpPr txBox="1"/>
            <p:nvPr/>
          </p:nvSpPr>
          <p:spPr>
            <a:xfrm>
              <a:off x="8777376" y="509265"/>
              <a:ext cx="334226"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595959"/>
                  </a:solidFill>
                  <a:latin typeface="SAP-icons"/>
                  <a:cs typeface="SAP-icons"/>
                </a:rPr>
                <a:t></a:t>
              </a:r>
              <a:endParaRPr lang="en-US" sz="1400" dirty="0">
                <a:solidFill>
                  <a:srgbClr val="595959"/>
                </a:solidFill>
                <a:latin typeface="SAP-icons" pitchFamily="2" charset="0"/>
              </a:endParaRPr>
            </a:p>
          </p:txBody>
        </p:sp>
      </p:grpSp>
      <p:grpSp>
        <p:nvGrpSpPr>
          <p:cNvPr id="186" name="Group 185"/>
          <p:cNvGrpSpPr/>
          <p:nvPr/>
        </p:nvGrpSpPr>
        <p:grpSpPr>
          <a:xfrm>
            <a:off x="-7951" y="6448722"/>
            <a:ext cx="9168732" cy="447374"/>
            <a:chOff x="0" y="6448722"/>
            <a:chExt cx="9168732" cy="447374"/>
          </a:xfrm>
        </p:grpSpPr>
        <p:sp>
          <p:nvSpPr>
            <p:cNvPr id="187" name="Rectangle 186"/>
            <p:cNvSpPr/>
            <p:nvPr/>
          </p:nvSpPr>
          <p:spPr>
            <a:xfrm>
              <a:off x="0" y="6448722"/>
              <a:ext cx="9168732" cy="44737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TextBox 190"/>
            <p:cNvSpPr txBox="1"/>
            <p:nvPr/>
          </p:nvSpPr>
          <p:spPr>
            <a:xfrm>
              <a:off x="8703676" y="6534486"/>
              <a:ext cx="329932" cy="246221"/>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92" name="TextBox 191"/>
            <p:cNvSpPr txBox="1"/>
            <p:nvPr/>
          </p:nvSpPr>
          <p:spPr>
            <a:xfrm>
              <a:off x="7918449" y="6579363"/>
              <a:ext cx="758825" cy="153888"/>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smtClean="0">
                  <a:solidFill>
                    <a:schemeClr val="bg1"/>
                  </a:solidFill>
                  <a:latin typeface="Arial" pitchFamily="34" charset="0"/>
                  <a:ea typeface="Open Sans" pitchFamily="34" charset="0"/>
                  <a:cs typeface="Arial" pitchFamily="34" charset="0"/>
                </a:rPr>
                <a:t>Open in</a:t>
              </a:r>
              <a:endParaRPr lang="en-US" sz="1000" dirty="0">
                <a:solidFill>
                  <a:schemeClr val="bg1"/>
                </a:solidFill>
                <a:latin typeface="Arial" pitchFamily="34" charset="0"/>
                <a:ea typeface="Open Sans" pitchFamily="34" charset="0"/>
                <a:cs typeface="Arial" pitchFamily="34" charset="0"/>
              </a:endParaRPr>
            </a:p>
          </p:txBody>
        </p:sp>
      </p:grpSp>
      <p:grpSp>
        <p:nvGrpSpPr>
          <p:cNvPr id="210" name="Group 209"/>
          <p:cNvGrpSpPr/>
          <p:nvPr/>
        </p:nvGrpSpPr>
        <p:grpSpPr>
          <a:xfrm>
            <a:off x="-5474" y="0"/>
            <a:ext cx="9149474" cy="423865"/>
            <a:chOff x="-5474" y="0"/>
            <a:chExt cx="9149474" cy="423865"/>
          </a:xfrm>
        </p:grpSpPr>
        <p:sp>
          <p:nvSpPr>
            <p:cNvPr id="211" name="Rectangle 210"/>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2" name="Straight Connector 211"/>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3"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4" name="TextBox 213"/>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cxnSp>
          <p:nvCxnSpPr>
            <p:cNvPr id="221" name="Straight Connector 220"/>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2" name="TextBox 221"/>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3" name="Rectangle 222"/>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225" name="TextBox 224"/>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226" name="Straight Connector 22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433692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Processing</a:t>
            </a: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a:solidFill>
                  <a:srgbClr val="666666"/>
                </a:solidFill>
                <a:latin typeface="BentonSans Light" panose="02000503000000020004" pitchFamily="2" charset="0"/>
              </a:rPr>
              <a:t>Process App</a:t>
            </a:r>
          </a:p>
        </p:txBody>
      </p:sp>
    </p:spTree>
    <p:extLst>
      <p:ext uri="{BB962C8B-B14F-4D97-AF65-F5344CB8AC3E}">
        <p14:creationId xmlns:p14="http://schemas.microsoft.com/office/powerpoint/2010/main" val="24837829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 y="0"/>
            <a:ext cx="9144006" cy="6858000"/>
            <a:chOff x="1159824" y="736600"/>
            <a:chExt cx="2870202" cy="5092700"/>
          </a:xfrm>
        </p:grpSpPr>
        <p:sp>
          <p:nvSpPr>
            <p:cNvPr id="7" name="Rectangle 6"/>
            <p:cNvSpPr/>
            <p:nvPr/>
          </p:nvSpPr>
          <p:spPr bwMode="gray">
            <a:xfrm>
              <a:off x="1159824"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59826"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84" name="Group 83"/>
          <p:cNvGrpSpPr/>
          <p:nvPr/>
        </p:nvGrpSpPr>
        <p:grpSpPr>
          <a:xfrm>
            <a:off x="-7471" y="432809"/>
            <a:ext cx="9151471" cy="423863"/>
            <a:chOff x="0" y="432809"/>
            <a:chExt cx="9151471" cy="423863"/>
          </a:xfrm>
        </p:grpSpPr>
        <p:sp>
          <p:nvSpPr>
            <p:cNvPr id="85" name="Rectangle 84"/>
            <p:cNvSpPr/>
            <p:nvPr/>
          </p:nvSpPr>
          <p:spPr>
            <a:xfrm>
              <a:off x="2" y="432809"/>
              <a:ext cx="9144000" cy="423863"/>
            </a:xfrm>
            <a:prstGeom prst="rect">
              <a:avLst/>
            </a:prstGeom>
            <a:solidFill>
              <a:sysClr val="window" lastClr="FFFFF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86" name="Group 85"/>
            <p:cNvGrpSpPr/>
            <p:nvPr/>
          </p:nvGrpSpPr>
          <p:grpSpPr>
            <a:xfrm>
              <a:off x="0" y="523611"/>
              <a:ext cx="9151471" cy="327348"/>
              <a:chOff x="395536" y="96514"/>
              <a:chExt cx="9151471" cy="327348"/>
            </a:xfrm>
          </p:grpSpPr>
          <p:cxnSp>
            <p:nvCxnSpPr>
              <p:cNvPr id="87" name="Straight Connector 86"/>
              <p:cNvCxnSpPr/>
              <p:nvPr/>
            </p:nvCxnSpPr>
            <p:spPr>
              <a:xfrm>
                <a:off x="395536" y="423862"/>
                <a:ext cx="9144000" cy="0"/>
              </a:xfrm>
              <a:prstGeom prst="line">
                <a:avLst/>
              </a:prstGeom>
              <a:noFill/>
              <a:ln w="12700" cap="flat" cmpd="sng" algn="ctr">
                <a:solidFill>
                  <a:sysClr val="window" lastClr="FFFFFF">
                    <a:lumMod val="85000"/>
                  </a:sysClr>
                </a:solidFill>
                <a:prstDash val="solid"/>
              </a:ln>
              <a:effectLst/>
            </p:spPr>
          </p:cxnSp>
          <p:sp>
            <p:nvSpPr>
              <p:cNvPr id="88" name="TextBox 87"/>
              <p:cNvSpPr txBox="1"/>
              <p:nvPr/>
            </p:nvSpPr>
            <p:spPr>
              <a:xfrm>
                <a:off x="395536" y="96514"/>
                <a:ext cx="422869" cy="230832"/>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pitchFamily="2" charset="0"/>
                  </a:rPr>
                  <a:t></a:t>
                </a:r>
              </a:p>
            </p:txBody>
          </p:sp>
          <p:sp>
            <p:nvSpPr>
              <p:cNvPr id="89" name="TextBox 88"/>
              <p:cNvSpPr txBox="1"/>
              <p:nvPr/>
            </p:nvSpPr>
            <p:spPr>
              <a:xfrm>
                <a:off x="818403" y="125311"/>
                <a:ext cx="8728604" cy="169277"/>
              </a:xfrm>
              <a:prstGeom prst="rect">
                <a:avLst/>
              </a:prstGeom>
              <a:noFill/>
            </p:spPr>
            <p:txBody>
              <a:bodyPr wrap="square" lIns="0" tIns="0" rIns="0" bIns="0" rtlCol="0">
                <a:spAutoFit/>
              </a:body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100" b="0" i="0" u="none" strike="noStrike" kern="0" cap="none" spc="0" normalizeH="0" baseline="0" noProof="0" dirty="0" smtClean="0">
                    <a:ln>
                      <a:noFill/>
                    </a:ln>
                    <a:solidFill>
                      <a:srgbClr val="666666"/>
                    </a:solidFill>
                    <a:effectLst/>
                    <a:uLnTx/>
                    <a:uFillTx/>
                    <a:latin typeface="Arial" pitchFamily="34" charset="0"/>
                    <a:ea typeface="Open Sans" pitchFamily="34" charset="0"/>
                    <a:cs typeface="Arial" pitchFamily="34" charset="0"/>
                  </a:rPr>
                  <a:t>Order from Requisitions</a:t>
                </a:r>
                <a:endParaRPr kumimoji="0" lang="en-US" sz="1100" b="0" i="0" u="none" strike="noStrike" kern="0" cap="none" spc="0" normalizeH="0" baseline="0" noProof="0" dirty="0">
                  <a:ln>
                    <a:noFill/>
                  </a:ln>
                  <a:solidFill>
                    <a:srgbClr val="666666"/>
                  </a:solidFill>
                  <a:effectLst/>
                  <a:uLnTx/>
                  <a:uFillTx/>
                  <a:latin typeface="Arial" pitchFamily="34" charset="0"/>
                  <a:ea typeface="Open Sans" pitchFamily="34" charset="0"/>
                  <a:cs typeface="Arial" pitchFamily="34" charset="0"/>
                </a:endParaRPr>
              </a:p>
            </p:txBody>
          </p:sp>
        </p:grpSp>
      </p:grpSp>
      <p:sp>
        <p:nvSpPr>
          <p:cNvPr id="65" name="Rectangle 64"/>
          <p:cNvSpPr/>
          <p:nvPr/>
        </p:nvSpPr>
        <p:spPr>
          <a:xfrm>
            <a:off x="0" y="6434140"/>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8703676" y="6524962"/>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68" name="Rounded Rectangle 67"/>
          <p:cNvSpPr/>
          <p:nvPr/>
        </p:nvSpPr>
        <p:spPr bwMode="gray">
          <a:xfrm>
            <a:off x="7467600" y="6485465"/>
            <a:ext cx="1227667" cy="330200"/>
          </a:xfrm>
          <a:prstGeom prst="roundRect">
            <a:avLst>
              <a:gd name="adj" fmla="val 3846"/>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Assign Supplier</a:t>
            </a:r>
            <a:endPar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endParaRPr>
          </a:p>
        </p:txBody>
      </p:sp>
      <p:sp>
        <p:nvSpPr>
          <p:cNvPr id="142" name="TextBox 141"/>
          <p:cNvSpPr txBox="1"/>
          <p:nvPr/>
        </p:nvSpPr>
        <p:spPr>
          <a:xfrm>
            <a:off x="190500" y="1843109"/>
            <a:ext cx="2735836" cy="230832"/>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500" dirty="0">
                <a:solidFill>
                  <a:srgbClr val="444444"/>
                </a:solidFill>
                <a:latin typeface="Arial" pitchFamily="34" charset="0"/>
                <a:cs typeface="Arial" pitchFamily="34" charset="0"/>
              </a:rPr>
              <a:t>Pricing Details</a:t>
            </a:r>
          </a:p>
        </p:txBody>
      </p:sp>
      <p:sp>
        <p:nvSpPr>
          <p:cNvPr id="2" name="Rectangle 1"/>
          <p:cNvSpPr/>
          <p:nvPr/>
        </p:nvSpPr>
        <p:spPr bwMode="gray">
          <a:xfrm>
            <a:off x="0" y="1651000"/>
            <a:ext cx="9144000" cy="474980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lang="en-US" sz="1000" kern="0" noProof="0" dirty="0" smtClean="0">
              <a:solidFill>
                <a:srgbClr val="666666"/>
              </a:solidFill>
              <a:latin typeface="BentonSans Book" panose="02000503000000020004" pitchFamily="2" charset="0"/>
              <a:ea typeface="Arial Unicode MS" pitchFamily="34" charset="-128"/>
              <a:cs typeface="Arial Unicode MS" pitchFamily="34" charset="-128"/>
            </a:endParaRPr>
          </a:p>
        </p:txBody>
      </p:sp>
      <p:sp>
        <p:nvSpPr>
          <p:cNvPr id="182" name="Rectangle 181"/>
          <p:cNvSpPr/>
          <p:nvPr/>
        </p:nvSpPr>
        <p:spPr bwMode="gray">
          <a:xfrm>
            <a:off x="9410" y="2216150"/>
            <a:ext cx="9134590" cy="508000"/>
          </a:xfrm>
          <a:prstGeom prst="rect">
            <a:avLst/>
          </a:prstGeom>
          <a:solidFill>
            <a:srgbClr val="F2F2F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83" name="Rectangle 182"/>
          <p:cNvSpPr/>
          <p:nvPr/>
        </p:nvSpPr>
        <p:spPr bwMode="gray">
          <a:xfrm>
            <a:off x="-15991" y="2199084"/>
            <a:ext cx="8153401" cy="2007765"/>
          </a:xfrm>
          <a:prstGeom prst="rect">
            <a:avLst/>
          </a:prstGeom>
          <a:noFill/>
          <a:ln w="6350" algn="ctr">
            <a:noFill/>
            <a:miter lim="800000"/>
            <a:headEnd/>
            <a:tailEnd/>
          </a:ln>
        </p:spPr>
        <p:txBody>
          <a:bodyPr lIns="117858" tIns="94287" rIns="117858" bIns="94287" rtlCol="0" anchor="ctr"/>
          <a:lstStyle/>
          <a:p>
            <a:pPr algn="ctr" defTabSz="1197445"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sp>
        <p:nvSpPr>
          <p:cNvPr id="184" name="TextBox 183"/>
          <p:cNvSpPr txBox="1"/>
          <p:nvPr/>
        </p:nvSpPr>
        <p:spPr>
          <a:xfrm>
            <a:off x="189779"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10014284-10</a:t>
            </a:r>
            <a:endParaRPr lang="en-US" sz="1000" dirty="0">
              <a:solidFill>
                <a:srgbClr val="444444"/>
              </a:solidFill>
              <a:latin typeface="Arial" pitchFamily="34" charset="0"/>
              <a:cs typeface="Arial" pitchFamily="34" charset="0"/>
            </a:endParaRPr>
          </a:p>
        </p:txBody>
      </p:sp>
      <p:sp>
        <p:nvSpPr>
          <p:cNvPr id="185" name="TextBox 184"/>
          <p:cNvSpPr txBox="1"/>
          <p:nvPr/>
        </p:nvSpPr>
        <p:spPr>
          <a:xfrm>
            <a:off x="189779"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10014285-</a:t>
            </a:r>
            <a:r>
              <a:rPr lang="en-US" sz="1000" dirty="0">
                <a:solidFill>
                  <a:srgbClr val="444444"/>
                </a:solidFill>
                <a:latin typeface="Arial" pitchFamily="34" charset="0"/>
                <a:cs typeface="Arial" pitchFamily="34" charset="0"/>
              </a:rPr>
              <a:t>10</a:t>
            </a:r>
          </a:p>
        </p:txBody>
      </p:sp>
      <p:sp>
        <p:nvSpPr>
          <p:cNvPr id="186" name="TextBox 185"/>
          <p:cNvSpPr txBox="1"/>
          <p:nvPr/>
        </p:nvSpPr>
        <p:spPr>
          <a:xfrm>
            <a:off x="189779"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10014286-</a:t>
            </a:r>
            <a:r>
              <a:rPr lang="en-US" sz="1000" dirty="0">
                <a:solidFill>
                  <a:srgbClr val="444444"/>
                </a:solidFill>
                <a:latin typeface="Arial" pitchFamily="34" charset="0"/>
                <a:cs typeface="Arial" pitchFamily="34" charset="0"/>
              </a:rPr>
              <a:t>10</a:t>
            </a:r>
          </a:p>
        </p:txBody>
      </p:sp>
      <p:grpSp>
        <p:nvGrpSpPr>
          <p:cNvPr id="187" name="Group 186"/>
          <p:cNvGrpSpPr/>
          <p:nvPr/>
        </p:nvGrpSpPr>
        <p:grpSpPr>
          <a:xfrm>
            <a:off x="-3290" y="2212184"/>
            <a:ext cx="9147290" cy="1759150"/>
            <a:chOff x="1452346" y="4417615"/>
            <a:chExt cx="8766473" cy="1501636"/>
          </a:xfrm>
        </p:grpSpPr>
        <p:cxnSp>
          <p:nvCxnSpPr>
            <p:cNvPr id="188" name="Straight Connector 187"/>
            <p:cNvCxnSpPr/>
            <p:nvPr/>
          </p:nvCxnSpPr>
          <p:spPr>
            <a:xfrm>
              <a:off x="1452346" y="4417615"/>
              <a:ext cx="8766473" cy="0"/>
            </a:xfrm>
            <a:prstGeom prst="line">
              <a:avLst/>
            </a:prstGeom>
            <a:solidFill>
              <a:srgbClr val="F2F2F2"/>
            </a:solidFill>
            <a:ln w="12700">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452346" y="4842273"/>
              <a:ext cx="8766473" cy="0"/>
            </a:xfrm>
            <a:prstGeom prst="line">
              <a:avLst/>
            </a:prstGeom>
            <a:solidFill>
              <a:srgbClr val="F2F2F2"/>
            </a:solidFill>
            <a:ln w="12700">
              <a:solidFill>
                <a:srgbClr val="CCCCCC"/>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92" name="TextBox 191"/>
          <p:cNvSpPr txBox="1"/>
          <p:nvPr/>
        </p:nvSpPr>
        <p:spPr>
          <a:xfrm>
            <a:off x="187193" y="2376388"/>
            <a:ext cx="134049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ea typeface="Open Sans" pitchFamily="34" charset="0"/>
                <a:cs typeface="Arial" pitchFamily="34" charset="0"/>
              </a:rPr>
              <a:t>PR Item</a:t>
            </a:r>
            <a:endParaRPr lang="en-US" sz="1000" dirty="0">
              <a:solidFill>
                <a:srgbClr val="444444"/>
              </a:solidFill>
              <a:latin typeface="Arial" pitchFamily="34" charset="0"/>
              <a:ea typeface="Open Sans" pitchFamily="34" charset="0"/>
              <a:cs typeface="Arial" pitchFamily="34" charset="0"/>
            </a:endParaRPr>
          </a:p>
        </p:txBody>
      </p:sp>
      <p:sp>
        <p:nvSpPr>
          <p:cNvPr id="193" name="TextBox 192"/>
          <p:cNvSpPr txBox="1"/>
          <p:nvPr/>
        </p:nvSpPr>
        <p:spPr>
          <a:xfrm>
            <a:off x="7048048" y="2338288"/>
            <a:ext cx="1859645"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444444"/>
                </a:solidFill>
                <a:latin typeface="Arial" pitchFamily="34" charset="0"/>
                <a:ea typeface="Open Sans" pitchFamily="34" charset="0"/>
                <a:cs typeface="Arial" pitchFamily="34" charset="0"/>
              </a:rPr>
              <a:t>Value</a:t>
            </a:r>
            <a:endParaRPr lang="en-US" sz="1000" dirty="0">
              <a:solidFill>
                <a:srgbClr val="444444"/>
              </a:solidFill>
              <a:latin typeface="Arial" pitchFamily="34" charset="0"/>
              <a:ea typeface="Open Sans" pitchFamily="34" charset="0"/>
              <a:cs typeface="Arial" pitchFamily="34" charset="0"/>
            </a:endParaRPr>
          </a:p>
        </p:txBody>
      </p:sp>
      <p:sp>
        <p:nvSpPr>
          <p:cNvPr id="194" name="Rectangle 193"/>
          <p:cNvSpPr/>
          <p:nvPr/>
        </p:nvSpPr>
        <p:spPr>
          <a:xfrm>
            <a:off x="7765262" y="28664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95.00</a:t>
            </a:r>
          </a:p>
        </p:txBody>
      </p:sp>
      <p:sp>
        <p:nvSpPr>
          <p:cNvPr id="195" name="TextBox 194"/>
          <p:cNvSpPr txBox="1"/>
          <p:nvPr/>
        </p:nvSpPr>
        <p:spPr>
          <a:xfrm>
            <a:off x="2799733"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97" name="TextBox 196"/>
          <p:cNvSpPr txBox="1"/>
          <p:nvPr/>
        </p:nvSpPr>
        <p:spPr>
          <a:xfrm>
            <a:off x="2799733"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99" name="TextBox 198"/>
          <p:cNvSpPr txBox="1"/>
          <p:nvPr/>
        </p:nvSpPr>
        <p:spPr>
          <a:xfrm>
            <a:off x="2799733"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01" name="TextBox 200"/>
          <p:cNvSpPr txBox="1"/>
          <p:nvPr/>
        </p:nvSpPr>
        <p:spPr>
          <a:xfrm>
            <a:off x="4768192" y="29493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3" name="TextBox 202"/>
          <p:cNvSpPr txBox="1"/>
          <p:nvPr/>
        </p:nvSpPr>
        <p:spPr>
          <a:xfrm>
            <a:off x="4768192" y="36116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5" name="TextBox 204"/>
          <p:cNvSpPr txBox="1"/>
          <p:nvPr/>
        </p:nvSpPr>
        <p:spPr>
          <a:xfrm>
            <a:off x="4768192" y="42177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07" name="TextBox 206"/>
          <p:cNvSpPr txBox="1"/>
          <p:nvPr/>
        </p:nvSpPr>
        <p:spPr>
          <a:xfrm>
            <a:off x="2976356" y="2376388"/>
            <a:ext cx="165702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444444"/>
                </a:solidFill>
                <a:latin typeface="Arial" pitchFamily="34" charset="0"/>
                <a:ea typeface="Open Sans" pitchFamily="34" charset="0"/>
                <a:cs typeface="Arial" pitchFamily="34" charset="0"/>
              </a:rPr>
              <a:t>Release Date</a:t>
            </a:r>
            <a:endParaRPr lang="en-US" sz="1000" dirty="0">
              <a:solidFill>
                <a:srgbClr val="444444"/>
              </a:solidFill>
              <a:latin typeface="Arial" pitchFamily="34" charset="0"/>
              <a:ea typeface="Open Sans" pitchFamily="34" charset="0"/>
              <a:cs typeface="Arial" pitchFamily="34" charset="0"/>
            </a:endParaRPr>
          </a:p>
        </p:txBody>
      </p:sp>
      <p:sp>
        <p:nvSpPr>
          <p:cNvPr id="208" name="TextBox 207"/>
          <p:cNvSpPr txBox="1"/>
          <p:nvPr/>
        </p:nvSpPr>
        <p:spPr>
          <a:xfrm>
            <a:off x="4944815" y="2376388"/>
            <a:ext cx="165702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444444"/>
                </a:solidFill>
                <a:latin typeface="Arial" pitchFamily="34" charset="0"/>
                <a:ea typeface="Open Sans" pitchFamily="34" charset="0"/>
                <a:cs typeface="Arial" pitchFamily="34" charset="0"/>
              </a:rPr>
              <a:t>Delivery</a:t>
            </a:r>
            <a:endParaRPr lang="en-US" sz="1000" dirty="0">
              <a:solidFill>
                <a:srgbClr val="444444"/>
              </a:solidFill>
              <a:latin typeface="Arial" pitchFamily="34" charset="0"/>
              <a:ea typeface="Open Sans" pitchFamily="34" charset="0"/>
              <a:cs typeface="Arial" pitchFamily="34" charset="0"/>
            </a:endParaRPr>
          </a:p>
        </p:txBody>
      </p:sp>
      <p:sp>
        <p:nvSpPr>
          <p:cNvPr id="209" name="Rectangle 208"/>
          <p:cNvSpPr/>
          <p:nvPr/>
        </p:nvSpPr>
        <p:spPr>
          <a:xfrm>
            <a:off x="7765262" y="35288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10" name="Rectangle 209"/>
          <p:cNvSpPr/>
          <p:nvPr/>
        </p:nvSpPr>
        <p:spPr>
          <a:xfrm>
            <a:off x="7765262" y="4122240"/>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CC1919"/>
                </a:solidFill>
                <a:latin typeface="Arial" panose="020B0604020202020204" pitchFamily="34" charset="0"/>
                <a:cs typeface="Arial" panose="020B0604020202020204" pitchFamily="34" charset="0"/>
              </a:rPr>
              <a:t>99.00</a:t>
            </a:r>
          </a:p>
        </p:txBody>
      </p:sp>
      <p:sp>
        <p:nvSpPr>
          <p:cNvPr id="211" name="Rectangle 11"/>
          <p:cNvSpPr>
            <a:spLocks noChangeArrowheads="1"/>
          </p:cNvSpPr>
          <p:nvPr/>
        </p:nvSpPr>
        <p:spPr bwMode="auto">
          <a:xfrm>
            <a:off x="8406778" y="284361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2" name="Rectangle 11"/>
          <p:cNvSpPr>
            <a:spLocks noChangeArrowheads="1"/>
          </p:cNvSpPr>
          <p:nvPr/>
        </p:nvSpPr>
        <p:spPr bwMode="auto">
          <a:xfrm>
            <a:off x="8406778" y="35059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3" name="Rectangle 11"/>
          <p:cNvSpPr>
            <a:spLocks noChangeArrowheads="1"/>
          </p:cNvSpPr>
          <p:nvPr/>
        </p:nvSpPr>
        <p:spPr bwMode="auto">
          <a:xfrm>
            <a:off x="8406778" y="4112080"/>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14" name="Rectangle 213"/>
          <p:cNvSpPr/>
          <p:nvPr/>
        </p:nvSpPr>
        <p:spPr bwMode="gray">
          <a:xfrm>
            <a:off x="-3290" y="2203450"/>
            <a:ext cx="9147290" cy="4222750"/>
          </a:xfrm>
          <a:prstGeom prst="rect">
            <a:avLst/>
          </a:prstGeom>
          <a:noFill/>
          <a:ln w="6350" algn="ctr">
            <a:solidFill>
              <a:srgbClr val="CCCCCC"/>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 name="Rectangle 2"/>
          <p:cNvSpPr/>
          <p:nvPr/>
        </p:nvSpPr>
        <p:spPr>
          <a:xfrm>
            <a:off x="8618751" y="1809235"/>
            <a:ext cx="415498" cy="369332"/>
          </a:xfrm>
          <a:prstGeom prst="rect">
            <a:avLst/>
          </a:prstGeom>
        </p:spPr>
        <p:txBody>
          <a:bodyPr wrap="none">
            <a:spAutoFit/>
          </a:bodyPr>
          <a:lstStyle/>
          <a:p>
            <a:r>
              <a:rPr lang="en-US" dirty="0">
                <a:solidFill>
                  <a:srgbClr val="666666"/>
                </a:solidFill>
                <a:latin typeface="SAP-icons"/>
              </a:rPr>
              <a:t></a:t>
            </a:r>
            <a:endParaRPr lang="en-US" dirty="0">
              <a:solidFill>
                <a:srgbClr val="666666"/>
              </a:solidFill>
            </a:endParaRPr>
          </a:p>
        </p:txBody>
      </p:sp>
      <p:grpSp>
        <p:nvGrpSpPr>
          <p:cNvPr id="221" name="Group 220"/>
          <p:cNvGrpSpPr/>
          <p:nvPr/>
        </p:nvGrpSpPr>
        <p:grpSpPr>
          <a:xfrm>
            <a:off x="0" y="4601967"/>
            <a:ext cx="9147290" cy="1261668"/>
            <a:chOff x="1452346" y="4842273"/>
            <a:chExt cx="8766473" cy="1076978"/>
          </a:xfrm>
        </p:grpSpPr>
        <p:cxnSp>
          <p:nvCxnSpPr>
            <p:cNvPr id="223" name="Straight Connector 222"/>
            <p:cNvCxnSpPr/>
            <p:nvPr/>
          </p:nvCxnSpPr>
          <p:spPr>
            <a:xfrm>
              <a:off x="1452346" y="4842273"/>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8" name="TextBox 227"/>
          <p:cNvSpPr txBox="1"/>
          <p:nvPr/>
        </p:nvSpPr>
        <p:spPr>
          <a:xfrm>
            <a:off x="189779" y="48289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10014287-10</a:t>
            </a:r>
            <a:endParaRPr lang="en-US" sz="1000" dirty="0">
              <a:solidFill>
                <a:srgbClr val="444444"/>
              </a:solidFill>
              <a:latin typeface="Arial" pitchFamily="34" charset="0"/>
              <a:cs typeface="Arial" pitchFamily="34" charset="0"/>
            </a:endParaRPr>
          </a:p>
        </p:txBody>
      </p:sp>
      <p:sp>
        <p:nvSpPr>
          <p:cNvPr id="229" name="TextBox 228"/>
          <p:cNvSpPr txBox="1"/>
          <p:nvPr/>
        </p:nvSpPr>
        <p:spPr>
          <a:xfrm>
            <a:off x="189779" y="54912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10014288-</a:t>
            </a:r>
            <a:r>
              <a:rPr lang="en-US" sz="1000" dirty="0">
                <a:solidFill>
                  <a:srgbClr val="444444"/>
                </a:solidFill>
                <a:latin typeface="Arial" pitchFamily="34" charset="0"/>
                <a:cs typeface="Arial" pitchFamily="34" charset="0"/>
              </a:rPr>
              <a:t>10</a:t>
            </a:r>
          </a:p>
        </p:txBody>
      </p:sp>
      <p:sp>
        <p:nvSpPr>
          <p:cNvPr id="230" name="TextBox 229"/>
          <p:cNvSpPr txBox="1"/>
          <p:nvPr/>
        </p:nvSpPr>
        <p:spPr>
          <a:xfrm>
            <a:off x="189779" y="60973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10014289-</a:t>
            </a:r>
            <a:r>
              <a:rPr lang="en-US" sz="1000" dirty="0">
                <a:solidFill>
                  <a:srgbClr val="444444"/>
                </a:solidFill>
                <a:latin typeface="Arial" pitchFamily="34" charset="0"/>
                <a:cs typeface="Arial" pitchFamily="34" charset="0"/>
              </a:rPr>
              <a:t>10</a:t>
            </a:r>
          </a:p>
        </p:txBody>
      </p:sp>
      <p:sp>
        <p:nvSpPr>
          <p:cNvPr id="231" name="Rectangle 230"/>
          <p:cNvSpPr/>
          <p:nvPr/>
        </p:nvSpPr>
        <p:spPr>
          <a:xfrm>
            <a:off x="7765262" y="4748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2" name="Rectangle 11"/>
          <p:cNvSpPr>
            <a:spLocks noChangeArrowheads="1"/>
          </p:cNvSpPr>
          <p:nvPr/>
        </p:nvSpPr>
        <p:spPr bwMode="auto">
          <a:xfrm>
            <a:off x="8406778" y="47251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3" name="Rectangle 232"/>
          <p:cNvSpPr/>
          <p:nvPr/>
        </p:nvSpPr>
        <p:spPr>
          <a:xfrm>
            <a:off x="7765262" y="5383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4" name="Rectangle 11"/>
          <p:cNvSpPr>
            <a:spLocks noChangeArrowheads="1"/>
          </p:cNvSpPr>
          <p:nvPr/>
        </p:nvSpPr>
        <p:spPr bwMode="auto">
          <a:xfrm>
            <a:off x="8406778" y="53601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5" name="Rectangle 234"/>
          <p:cNvSpPr/>
          <p:nvPr/>
        </p:nvSpPr>
        <p:spPr>
          <a:xfrm>
            <a:off x="7765262" y="59799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chemeClr val="tx1"/>
                </a:solidFill>
                <a:latin typeface="Arial" panose="020B0604020202020204" pitchFamily="34" charset="0"/>
                <a:cs typeface="Arial" panose="020B0604020202020204" pitchFamily="34" charset="0"/>
              </a:rPr>
              <a:t>66.50</a:t>
            </a:r>
          </a:p>
        </p:txBody>
      </p:sp>
      <p:sp>
        <p:nvSpPr>
          <p:cNvPr id="236" name="Rectangle 11"/>
          <p:cNvSpPr>
            <a:spLocks noChangeArrowheads="1"/>
          </p:cNvSpPr>
          <p:nvPr/>
        </p:nvSpPr>
        <p:spPr bwMode="auto">
          <a:xfrm>
            <a:off x="8406778" y="59570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37" name="TextBox 236"/>
          <p:cNvSpPr txBox="1"/>
          <p:nvPr/>
        </p:nvSpPr>
        <p:spPr>
          <a:xfrm>
            <a:off x="2799733" y="47654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38" name="TextBox 237"/>
          <p:cNvSpPr txBox="1"/>
          <p:nvPr/>
        </p:nvSpPr>
        <p:spPr>
          <a:xfrm>
            <a:off x="2799733" y="54277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39" name="TextBox 238"/>
          <p:cNvSpPr txBox="1"/>
          <p:nvPr/>
        </p:nvSpPr>
        <p:spPr>
          <a:xfrm>
            <a:off x="2799733" y="60338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240" name="TextBox 239"/>
          <p:cNvSpPr txBox="1"/>
          <p:nvPr/>
        </p:nvSpPr>
        <p:spPr>
          <a:xfrm>
            <a:off x="4768192" y="47654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1" name="TextBox 240"/>
          <p:cNvSpPr txBox="1"/>
          <p:nvPr/>
        </p:nvSpPr>
        <p:spPr>
          <a:xfrm>
            <a:off x="4768192" y="54277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2" name="TextBox 241"/>
          <p:cNvSpPr txBox="1"/>
          <p:nvPr/>
        </p:nvSpPr>
        <p:spPr>
          <a:xfrm>
            <a:off x="4768192" y="603389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smtClean="0">
                <a:solidFill>
                  <a:srgbClr val="000000"/>
                </a:solidFill>
                <a:latin typeface="Open Sans" pitchFamily="34" charset="0"/>
                <a:cs typeface="Arial" pitchFamily="34" charset="0"/>
              </a:rPr>
              <a:t>12/31/14 </a:t>
            </a:r>
            <a:endParaRPr lang="en-US" sz="1000" dirty="0">
              <a:solidFill>
                <a:srgbClr val="444444"/>
              </a:solidFill>
              <a:latin typeface="Arial" pitchFamily="34" charset="0"/>
              <a:cs typeface="Arial" pitchFamily="34" charset="0"/>
            </a:endParaRPr>
          </a:p>
        </p:txBody>
      </p:sp>
      <p:sp>
        <p:nvSpPr>
          <p:cNvPr id="243" name="TextBox 242"/>
          <p:cNvSpPr txBox="1"/>
          <p:nvPr/>
        </p:nvSpPr>
        <p:spPr>
          <a:xfrm>
            <a:off x="190500" y="1881209"/>
            <a:ext cx="273583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Approved PRs</a:t>
            </a:r>
            <a:endParaRPr lang="en-US" sz="1000" dirty="0">
              <a:solidFill>
                <a:srgbClr val="444444"/>
              </a:solidFill>
              <a:latin typeface="Arial" pitchFamily="34" charset="0"/>
              <a:cs typeface="Arial" pitchFamily="34" charset="0"/>
            </a:endParaRPr>
          </a:p>
        </p:txBody>
      </p:sp>
      <p:sp>
        <p:nvSpPr>
          <p:cNvPr id="245" name="Oval 244"/>
          <p:cNvSpPr/>
          <p:nvPr/>
        </p:nvSpPr>
        <p:spPr bwMode="gray">
          <a:xfrm>
            <a:off x="4643140" y="1053342"/>
            <a:ext cx="421200" cy="421200"/>
          </a:xfrm>
          <a:prstGeom prst="ellipse">
            <a:avLst/>
          </a:prstGeom>
          <a:solidFill>
            <a:srgbClr val="FFFFFF"/>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246" name="TextBox 245"/>
          <p:cNvSpPr txBox="1"/>
          <p:nvPr/>
        </p:nvSpPr>
        <p:spPr>
          <a:xfrm>
            <a:off x="2208068" y="1308100"/>
            <a:ext cx="80183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smtClean="0">
                <a:solidFill>
                  <a:srgbClr val="666666"/>
                </a:solidFill>
                <a:latin typeface="Arial" pitchFamily="34" charset="0"/>
                <a:cs typeface="Arial" pitchFamily="34" charset="0"/>
              </a:rPr>
              <a:t>Assigned PRs</a:t>
            </a:r>
            <a:endParaRPr lang="en-US" sz="900" dirty="0">
              <a:solidFill>
                <a:srgbClr val="666666"/>
              </a:solidFill>
              <a:latin typeface="Arial" pitchFamily="34" charset="0"/>
              <a:cs typeface="Arial" pitchFamily="34" charset="0"/>
            </a:endParaRPr>
          </a:p>
        </p:txBody>
      </p:sp>
      <p:sp>
        <p:nvSpPr>
          <p:cNvPr id="247" name="TextBox 246"/>
          <p:cNvSpPr txBox="1"/>
          <p:nvPr/>
        </p:nvSpPr>
        <p:spPr>
          <a:xfrm>
            <a:off x="22207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smtClean="0">
                <a:solidFill>
                  <a:schemeClr val="tx1"/>
                </a:solidFill>
                <a:latin typeface="Arial" pitchFamily="34" charset="0"/>
                <a:cs typeface="Arial" pitchFamily="34" charset="0"/>
              </a:rPr>
              <a:t>43</a:t>
            </a:r>
            <a:endParaRPr lang="en-US" sz="900" dirty="0">
              <a:solidFill>
                <a:schemeClr val="tx1"/>
              </a:solidFill>
              <a:latin typeface="Arial" pitchFamily="34" charset="0"/>
              <a:cs typeface="Arial" pitchFamily="34" charset="0"/>
            </a:endParaRPr>
          </a:p>
        </p:txBody>
      </p:sp>
      <p:sp>
        <p:nvSpPr>
          <p:cNvPr id="248" name="Rectangle 247"/>
          <p:cNvSpPr/>
          <p:nvPr/>
        </p:nvSpPr>
        <p:spPr bwMode="gray">
          <a:xfrm>
            <a:off x="284153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249" name="Oval 248"/>
          <p:cNvSpPr/>
          <p:nvPr/>
        </p:nvSpPr>
        <p:spPr bwMode="gray">
          <a:xfrm>
            <a:off x="3177120" y="105334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smtClean="0">
                <a:solidFill>
                  <a:srgbClr val="009DE0"/>
                </a:solidFill>
                <a:latin typeface="SAP-icons"/>
              </a:rPr>
              <a:t></a:t>
            </a:r>
            <a:endParaRPr lang="en-US" sz="1600" dirty="0">
              <a:solidFill>
                <a:srgbClr val="009DE0"/>
              </a:solidFill>
              <a:latin typeface="SAP-icons" pitchFamily="2" charset="0"/>
            </a:endParaRPr>
          </a:p>
        </p:txBody>
      </p:sp>
      <p:sp>
        <p:nvSpPr>
          <p:cNvPr id="250" name="TextBox 249"/>
          <p:cNvSpPr txBox="1"/>
          <p:nvPr/>
        </p:nvSpPr>
        <p:spPr>
          <a:xfrm>
            <a:off x="3637648" y="1308100"/>
            <a:ext cx="99785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smtClean="0">
                <a:solidFill>
                  <a:srgbClr val="666666"/>
                </a:solidFill>
                <a:latin typeface="Arial" pitchFamily="34" charset="0"/>
                <a:cs typeface="Arial" pitchFamily="34" charset="0"/>
              </a:rPr>
              <a:t>Simulated POs</a:t>
            </a:r>
            <a:endParaRPr lang="en-US" sz="900" dirty="0">
              <a:solidFill>
                <a:srgbClr val="666666"/>
              </a:solidFill>
              <a:latin typeface="Arial" pitchFamily="34" charset="0"/>
              <a:cs typeface="Arial" pitchFamily="34" charset="0"/>
            </a:endParaRPr>
          </a:p>
        </p:txBody>
      </p:sp>
      <p:sp>
        <p:nvSpPr>
          <p:cNvPr id="251" name="TextBox 250"/>
          <p:cNvSpPr txBox="1"/>
          <p:nvPr/>
        </p:nvSpPr>
        <p:spPr>
          <a:xfrm>
            <a:off x="365034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smtClean="0">
                <a:solidFill>
                  <a:schemeClr val="tx1"/>
                </a:solidFill>
                <a:latin typeface="Arial" pitchFamily="34" charset="0"/>
                <a:cs typeface="Arial" pitchFamily="34" charset="0"/>
              </a:rPr>
              <a:t>19</a:t>
            </a:r>
            <a:endParaRPr lang="en-US" sz="900" dirty="0">
              <a:solidFill>
                <a:schemeClr val="tx1"/>
              </a:solidFill>
              <a:latin typeface="Arial" pitchFamily="34" charset="0"/>
              <a:cs typeface="Arial" pitchFamily="34" charset="0"/>
            </a:endParaRPr>
          </a:p>
        </p:txBody>
      </p:sp>
      <p:sp>
        <p:nvSpPr>
          <p:cNvPr id="252" name="Rectangle 251"/>
          <p:cNvSpPr/>
          <p:nvPr/>
        </p:nvSpPr>
        <p:spPr bwMode="gray">
          <a:xfrm>
            <a:off x="434565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253" name="Oval 252"/>
          <p:cNvSpPr/>
          <p:nvPr/>
        </p:nvSpPr>
        <p:spPr bwMode="gray">
          <a:xfrm>
            <a:off x="1734840" y="1053342"/>
            <a:ext cx="421200" cy="421200"/>
          </a:xfrm>
          <a:prstGeom prst="ellipse">
            <a:avLst/>
          </a:prstGeom>
          <a:solidFill>
            <a:schemeClr val="bg1"/>
          </a:solidFill>
          <a:ln w="12700" algn="ctr">
            <a:solidFill>
              <a:srgbClr val="D1490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D14900"/>
                </a:solidFill>
                <a:latin typeface="SAP-icons" pitchFamily="2" charset="0"/>
              </a:rPr>
              <a:t></a:t>
            </a:r>
          </a:p>
        </p:txBody>
      </p:sp>
      <p:sp>
        <p:nvSpPr>
          <p:cNvPr id="254" name="TextBox 253"/>
          <p:cNvSpPr txBox="1"/>
          <p:nvPr/>
        </p:nvSpPr>
        <p:spPr>
          <a:xfrm>
            <a:off x="5141768" y="1293744"/>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smtClean="0">
                <a:solidFill>
                  <a:srgbClr val="666666"/>
                </a:solidFill>
                <a:latin typeface="Arial" pitchFamily="34" charset="0"/>
                <a:cs typeface="Arial" pitchFamily="34" charset="0"/>
              </a:rPr>
              <a:t>Created POs</a:t>
            </a:r>
            <a:endParaRPr lang="en-US" sz="900" dirty="0">
              <a:solidFill>
                <a:srgbClr val="666666"/>
              </a:solidFill>
              <a:latin typeface="Arial" pitchFamily="34" charset="0"/>
              <a:cs typeface="Arial" pitchFamily="34" charset="0"/>
            </a:endParaRPr>
          </a:p>
        </p:txBody>
      </p:sp>
      <p:sp>
        <p:nvSpPr>
          <p:cNvPr id="255" name="TextBox 254"/>
          <p:cNvSpPr txBox="1"/>
          <p:nvPr/>
        </p:nvSpPr>
        <p:spPr>
          <a:xfrm>
            <a:off x="51544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23 </a:t>
            </a:r>
          </a:p>
        </p:txBody>
      </p:sp>
      <p:grpSp>
        <p:nvGrpSpPr>
          <p:cNvPr id="257" name="Group 256"/>
          <p:cNvGrpSpPr/>
          <p:nvPr/>
        </p:nvGrpSpPr>
        <p:grpSpPr>
          <a:xfrm>
            <a:off x="-5474" y="0"/>
            <a:ext cx="9144000" cy="423865"/>
            <a:chOff x="0" y="0"/>
            <a:chExt cx="9144000" cy="423865"/>
          </a:xfrm>
        </p:grpSpPr>
        <p:sp>
          <p:nvSpPr>
            <p:cNvPr id="261" name="Rectangle 260"/>
            <p:cNvSpPr/>
            <p:nvPr/>
          </p:nvSpPr>
          <p:spPr>
            <a:xfrm>
              <a:off x="0" y="2"/>
              <a:ext cx="9144000" cy="423863"/>
            </a:xfrm>
            <a:prstGeom prst="rect">
              <a:avLst/>
            </a:prstGeom>
            <a:gradFill>
              <a:gsLst>
                <a:gs pos="0">
                  <a:srgbClr val="F7F7F7"/>
                </a:gs>
                <a:gs pos="100000">
                  <a:srgbClr val="EDEDED"/>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cxnSp>
          <p:nvCxnSpPr>
            <p:cNvPr id="262" name="Straight Connector 261"/>
            <p:cNvCxnSpPr/>
            <p:nvPr/>
          </p:nvCxnSpPr>
          <p:spPr>
            <a:xfrm>
              <a:off x="0" y="423863"/>
              <a:ext cx="9144000" cy="0"/>
            </a:xfrm>
            <a:prstGeom prst="line">
              <a:avLst/>
            </a:prstGeom>
            <a:noFill/>
            <a:ln w="12700" cap="flat" cmpd="sng" algn="ctr">
              <a:solidFill>
                <a:sysClr val="window" lastClr="FFFFFF">
                  <a:lumMod val="85000"/>
                </a:sysClr>
              </a:solidFill>
              <a:prstDash val="solid"/>
            </a:ln>
            <a:effectLst/>
          </p:spPr>
        </p:cxnSp>
        <p:pic>
          <p:nvPicPr>
            <p:cNvPr id="26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66" name="Straight Connector 265"/>
            <p:cNvCxnSpPr/>
            <p:nvPr/>
          </p:nvCxnSpPr>
          <p:spPr>
            <a:xfrm>
              <a:off x="422870" y="0"/>
              <a:ext cx="0" cy="423863"/>
            </a:xfrm>
            <a:prstGeom prst="line">
              <a:avLst/>
            </a:prstGeom>
            <a:noFill/>
            <a:ln w="12700" cap="flat" cmpd="sng" algn="ctr">
              <a:solidFill>
                <a:sysClr val="window" lastClr="FFFFFF">
                  <a:lumMod val="85000"/>
                </a:sysClr>
              </a:solidFill>
              <a:prstDash val="solid"/>
            </a:ln>
            <a:effectLst/>
          </p:spPr>
        </p:cxnSp>
        <p:sp>
          <p:nvSpPr>
            <p:cNvPr id="267" name="TextBox 266"/>
            <p:cNvSpPr txBox="1"/>
            <p:nvPr/>
          </p:nvSpPr>
          <p:spPr>
            <a:xfrm>
              <a:off x="1"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pPr marL="0" marR="0" lvl="0" indent="0" algn="ctr" defTabSz="914400" eaLnBrk="1" fontAlgn="base" latinLnBrk="0" hangingPunct="1">
                <a:lnSpc>
                  <a:spcPct val="100000"/>
                </a:lnSpc>
                <a:spcBef>
                  <a:spcPct val="50000"/>
                </a:spcBef>
                <a:spcAft>
                  <a:spcPct val="0"/>
                </a:spcAft>
                <a:buClr>
                  <a:srgbClr val="F0AB00"/>
                </a:buClr>
                <a:buSzPct val="80000"/>
                <a:buFontTx/>
                <a:buNone/>
                <a:tabLst/>
                <a:defRPr/>
              </a:pPr>
              <a:r>
                <a:rPr kumimoji="0" lang="en-US" sz="1500" b="0" i="0" u="none" strike="noStrike" kern="0" cap="none" spc="0" normalizeH="0" baseline="0" noProof="0" dirty="0">
                  <a:ln>
                    <a:noFill/>
                  </a:ln>
                  <a:solidFill>
                    <a:srgbClr val="666666"/>
                  </a:solidFill>
                  <a:effectLst/>
                  <a:uLnTx/>
                  <a:uFillTx/>
                  <a:latin typeface="SAP-icons"/>
                </a:rPr>
                <a:t></a:t>
              </a:r>
            </a:p>
          </p:txBody>
        </p:sp>
        <p:sp>
          <p:nvSpPr>
            <p:cNvPr id="268" name="Rectangle 267"/>
            <p:cNvSpPr/>
            <p:nvPr/>
          </p:nvSpPr>
          <p:spPr>
            <a:xfrm flipV="1">
              <a:off x="0" y="1"/>
              <a:ext cx="9144000" cy="39600"/>
            </a:xfrm>
            <a:prstGeom prst="rect">
              <a:avLst/>
            </a:prstGeom>
            <a:solidFill>
              <a:srgbClr val="009DE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270" name="Oval 269"/>
          <p:cNvSpPr/>
          <p:nvPr/>
        </p:nvSpPr>
        <p:spPr bwMode="gray">
          <a:xfrm>
            <a:off x="223540" y="105334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271" name="TextBox 270"/>
          <p:cNvSpPr txBox="1"/>
          <p:nvPr/>
        </p:nvSpPr>
        <p:spPr>
          <a:xfrm>
            <a:off x="722168" y="1333500"/>
            <a:ext cx="839932"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smtClean="0">
                <a:solidFill>
                  <a:srgbClr val="666666"/>
                </a:solidFill>
                <a:latin typeface="Arial" pitchFamily="34" charset="0"/>
                <a:cs typeface="Arial" pitchFamily="34" charset="0"/>
              </a:rPr>
              <a:t>Approved PRs</a:t>
            </a:r>
            <a:endParaRPr lang="en-US" sz="900" dirty="0">
              <a:solidFill>
                <a:srgbClr val="666666"/>
              </a:solidFill>
              <a:latin typeface="Arial" pitchFamily="34" charset="0"/>
              <a:cs typeface="Arial" pitchFamily="34" charset="0"/>
            </a:endParaRPr>
          </a:p>
        </p:txBody>
      </p:sp>
      <p:sp>
        <p:nvSpPr>
          <p:cNvPr id="272" name="TextBox 271"/>
          <p:cNvSpPr txBox="1"/>
          <p:nvPr/>
        </p:nvSpPr>
        <p:spPr>
          <a:xfrm>
            <a:off x="734868" y="1094592"/>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smtClean="0">
                <a:solidFill>
                  <a:schemeClr val="tx1"/>
                </a:solidFill>
                <a:latin typeface="Arial" pitchFamily="34" charset="0"/>
                <a:cs typeface="Arial" pitchFamily="34" charset="0"/>
              </a:rPr>
              <a:t>50</a:t>
            </a:r>
            <a:endParaRPr lang="en-US" sz="900" dirty="0">
              <a:solidFill>
                <a:schemeClr val="tx1"/>
              </a:solidFill>
              <a:latin typeface="Arial" pitchFamily="34" charset="0"/>
              <a:cs typeface="Arial" pitchFamily="34" charset="0"/>
            </a:endParaRPr>
          </a:p>
        </p:txBody>
      </p:sp>
      <p:sp>
        <p:nvSpPr>
          <p:cNvPr id="273" name="Rectangle 272"/>
          <p:cNvSpPr/>
          <p:nvPr/>
        </p:nvSpPr>
        <p:spPr bwMode="gray">
          <a:xfrm>
            <a:off x="1406436" y="1160223"/>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5" name="Rectangle 4"/>
          <p:cNvSpPr/>
          <p:nvPr/>
        </p:nvSpPr>
        <p:spPr>
          <a:xfrm>
            <a:off x="4669299" y="1085335"/>
            <a:ext cx="343363" cy="338554"/>
          </a:xfrm>
          <a:prstGeom prst="rect">
            <a:avLst/>
          </a:prstGeom>
        </p:spPr>
        <p:txBody>
          <a:bodyPr wrap="none">
            <a:spAutoFit/>
          </a:bodyPr>
          <a:lstStyle/>
          <a:p>
            <a:r>
              <a:rPr lang="en-US" sz="1600" dirty="0">
                <a:solidFill>
                  <a:srgbClr val="009DE0"/>
                </a:solidFill>
                <a:latin typeface="SAP-icons"/>
              </a:rPr>
              <a:t></a:t>
            </a:r>
            <a:endParaRPr lang="en-US" sz="1600" dirty="0">
              <a:solidFill>
                <a:srgbClr val="009DE0"/>
              </a:solidFill>
            </a:endParaRPr>
          </a:p>
        </p:txBody>
      </p:sp>
      <p:sp>
        <p:nvSpPr>
          <p:cNvPr id="274" name="Rectangle 273"/>
          <p:cNvSpPr/>
          <p:nvPr/>
        </p:nvSpPr>
        <p:spPr>
          <a:xfrm>
            <a:off x="221827" y="16066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94" name="TextBox 93"/>
          <p:cNvSpPr txBox="1"/>
          <p:nvPr/>
        </p:nvSpPr>
        <p:spPr>
          <a:xfrm>
            <a:off x="1600051" y="295519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5" name="TextBox 94"/>
          <p:cNvSpPr txBox="1"/>
          <p:nvPr/>
        </p:nvSpPr>
        <p:spPr>
          <a:xfrm>
            <a:off x="1600051" y="361754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6" name="TextBox 95"/>
          <p:cNvSpPr txBox="1"/>
          <p:nvPr/>
        </p:nvSpPr>
        <p:spPr>
          <a:xfrm>
            <a:off x="1600051" y="422366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7" name="TextBox 96"/>
          <p:cNvSpPr txBox="1"/>
          <p:nvPr/>
        </p:nvSpPr>
        <p:spPr>
          <a:xfrm>
            <a:off x="1597465" y="2382256"/>
            <a:ext cx="134049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ea typeface="Open Sans" pitchFamily="34" charset="0"/>
                <a:cs typeface="Arial" pitchFamily="34" charset="0"/>
              </a:rPr>
              <a:t>Description</a:t>
            </a:r>
            <a:endParaRPr lang="en-US" sz="1000" dirty="0">
              <a:solidFill>
                <a:srgbClr val="444444"/>
              </a:solidFill>
              <a:latin typeface="Arial" pitchFamily="34" charset="0"/>
              <a:ea typeface="Open Sans" pitchFamily="34" charset="0"/>
              <a:cs typeface="Arial" pitchFamily="34" charset="0"/>
            </a:endParaRPr>
          </a:p>
        </p:txBody>
      </p:sp>
      <p:sp>
        <p:nvSpPr>
          <p:cNvPr id="98" name="TextBox 97"/>
          <p:cNvSpPr txBox="1"/>
          <p:nvPr/>
        </p:nvSpPr>
        <p:spPr>
          <a:xfrm>
            <a:off x="1600051" y="483479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99" name="TextBox 98"/>
          <p:cNvSpPr txBox="1"/>
          <p:nvPr/>
        </p:nvSpPr>
        <p:spPr>
          <a:xfrm>
            <a:off x="1600051" y="5497149"/>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100" name="TextBox 99"/>
          <p:cNvSpPr txBox="1"/>
          <p:nvPr/>
        </p:nvSpPr>
        <p:spPr>
          <a:xfrm>
            <a:off x="1600051" y="610326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err="1">
                <a:solidFill>
                  <a:srgbClr val="000000"/>
                </a:solidFill>
                <a:latin typeface="Arial" panose="020B0604020202020204" pitchFamily="34" charset="0"/>
                <a:ea typeface="Open Sans" pitchFamily="34" charset="0"/>
                <a:cs typeface="Arial" panose="020B0604020202020204" pitchFamily="34" charset="0"/>
              </a:rPr>
              <a:t>Lorem</a:t>
            </a:r>
            <a:r>
              <a:rPr lang="en-US" sz="1000" dirty="0">
                <a:solidFill>
                  <a:srgbClr val="000000"/>
                </a:solidFill>
                <a:latin typeface="Arial" panose="020B0604020202020204" pitchFamily="34" charset="0"/>
                <a:ea typeface="Open Sans" pitchFamily="34" charset="0"/>
                <a:cs typeface="Arial" panose="020B0604020202020204" pitchFamily="34" charset="0"/>
              </a:rPr>
              <a:t> </a:t>
            </a:r>
            <a:r>
              <a:rPr lang="en-US" sz="1000" dirty="0" err="1">
                <a:solidFill>
                  <a:srgbClr val="000000"/>
                </a:solidFill>
                <a:latin typeface="Arial" panose="020B0604020202020204" pitchFamily="34" charset="0"/>
                <a:ea typeface="Open Sans" pitchFamily="34" charset="0"/>
                <a:cs typeface="Arial" panose="020B0604020202020204" pitchFamily="34" charset="0"/>
              </a:rPr>
              <a:t>ipsum</a:t>
            </a:r>
            <a:r>
              <a:rPr lang="en-US" sz="1000" dirty="0">
                <a:solidFill>
                  <a:srgbClr val="000000"/>
                </a:solidFill>
                <a:latin typeface="Arial" panose="020B0604020202020204" pitchFamily="34" charset="0"/>
                <a:ea typeface="Open Sans" pitchFamily="34" charset="0"/>
                <a:cs typeface="Arial" panose="020B0604020202020204" pitchFamily="34" charset="0"/>
              </a:rPr>
              <a:t> dolor sit </a:t>
            </a:r>
            <a:r>
              <a:rPr lang="en-US" sz="1000" dirty="0" err="1">
                <a:solidFill>
                  <a:srgbClr val="000000"/>
                </a:solidFill>
                <a:latin typeface="Arial" panose="020B0604020202020204" pitchFamily="34" charset="0"/>
                <a:ea typeface="Open Sans" pitchFamily="34" charset="0"/>
                <a:cs typeface="Arial" panose="020B0604020202020204" pitchFamily="34" charset="0"/>
              </a:rPr>
              <a:t>amet</a:t>
            </a:r>
            <a:endParaRPr lang="en-US" sz="1000" dirty="0">
              <a:solidFill>
                <a:srgbClr val="444444"/>
              </a:solidFill>
              <a:latin typeface="Arial" pitchFamily="34" charset="0"/>
              <a:cs typeface="Arial" pitchFamily="34" charset="0"/>
            </a:endParaRPr>
          </a:p>
        </p:txBody>
      </p:sp>
      <p:sp>
        <p:nvSpPr>
          <p:cNvPr id="102" name="TextBox 101"/>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03" name="TextBox 102"/>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105" name="Straight Connector 104"/>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06" name="Picture 105"/>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1336991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Patterns &amp; Components</a:t>
            </a:r>
          </a:p>
        </p:txBody>
      </p:sp>
    </p:spTree>
    <p:extLst>
      <p:ext uri="{BB962C8B-B14F-4D97-AF65-F5344CB8AC3E}">
        <p14:creationId xmlns:p14="http://schemas.microsoft.com/office/powerpoint/2010/main" val="167706984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474" y="0"/>
            <a:ext cx="9149474" cy="6858000"/>
          </a:xfrm>
          <a:prstGeom prst="rect">
            <a:avLst/>
          </a:prstGeom>
          <a:gradFill>
            <a:gsLst>
              <a:gs pos="0">
                <a:srgbClr val="2DABB3"/>
              </a:gs>
              <a:gs pos="100000">
                <a:srgbClr val="1A4D80"/>
              </a:gs>
              <a:gs pos="50000">
                <a:srgbClr val="178299"/>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0" name="Group 89"/>
          <p:cNvGrpSpPr/>
          <p:nvPr/>
        </p:nvGrpSpPr>
        <p:grpSpPr>
          <a:xfrm>
            <a:off x="3979805" y="4806271"/>
            <a:ext cx="1735796" cy="1660435"/>
            <a:chOff x="276741" y="1252848"/>
            <a:chExt cx="1735796" cy="1660435"/>
          </a:xfrm>
        </p:grpSpPr>
        <p:sp>
          <p:nvSpPr>
            <p:cNvPr id="91" name="Rounded Rectangle 90"/>
            <p:cNvSpPr/>
            <p:nvPr/>
          </p:nvSpPr>
          <p:spPr>
            <a:xfrm>
              <a:off x="277573" y="1252848"/>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TextBox 91"/>
            <p:cNvSpPr txBox="1"/>
            <p:nvPr/>
          </p:nvSpPr>
          <p:spPr>
            <a:xfrm>
              <a:off x="276741" y="2122357"/>
              <a:ext cx="1734915" cy="646331"/>
            </a:xfrm>
            <a:prstGeom prst="rect">
              <a:avLst/>
            </a:prstGeom>
            <a:noFill/>
          </p:spPr>
          <p:txBody>
            <a:bodyPr wrap="square" rtlCol="0">
              <a:spAutoFit/>
            </a:bodyPr>
            <a:lstStyle/>
            <a:p>
              <a:pPr algn="r"/>
              <a:r>
                <a:rPr lang="en-US" sz="3600" dirty="0" smtClean="0">
                  <a:solidFill>
                    <a:srgbClr val="666666"/>
                  </a:solidFill>
                  <a:latin typeface="Arial"/>
                  <a:cs typeface="Arial"/>
                </a:rPr>
                <a:t>0</a:t>
              </a:r>
              <a:endParaRPr lang="en-US" sz="3600" dirty="0">
                <a:solidFill>
                  <a:srgbClr val="666666"/>
                </a:solidFill>
                <a:latin typeface="Arial"/>
                <a:cs typeface="Arial"/>
              </a:endParaRPr>
            </a:p>
          </p:txBody>
        </p:sp>
        <p:sp>
          <p:nvSpPr>
            <p:cNvPr id="93" name="TextBox 92"/>
            <p:cNvSpPr txBox="1"/>
            <p:nvPr/>
          </p:nvSpPr>
          <p:spPr>
            <a:xfrm>
              <a:off x="276741" y="2669182"/>
              <a:ext cx="1734915" cy="244101"/>
            </a:xfrm>
            <a:prstGeom prst="rect">
              <a:avLst/>
            </a:prstGeom>
            <a:noFill/>
          </p:spPr>
          <p:txBody>
            <a:bodyPr wrap="square" bIns="36000" rtlCol="0">
              <a:spAutoFit/>
            </a:bodyPr>
            <a:lstStyle/>
            <a:p>
              <a:pPr algn="r"/>
              <a:r>
                <a:rPr lang="en-US" sz="1050" dirty="0" smtClean="0">
                  <a:solidFill>
                    <a:srgbClr val="666666"/>
                  </a:solidFill>
                  <a:latin typeface="Arial"/>
                  <a:cs typeface="Arial"/>
                </a:rPr>
                <a:t>This is value definition</a:t>
              </a:r>
              <a:endParaRPr lang="en-US" sz="1050" dirty="0">
                <a:solidFill>
                  <a:srgbClr val="666666"/>
                </a:solidFill>
                <a:latin typeface="Arial"/>
                <a:cs typeface="Arial"/>
              </a:endParaRPr>
            </a:p>
          </p:txBody>
        </p:sp>
        <p:sp>
          <p:nvSpPr>
            <p:cNvPr id="94" name="Rectangle 93"/>
            <p:cNvSpPr/>
            <p:nvPr/>
          </p:nvSpPr>
          <p:spPr bwMode="gray">
            <a:xfrm>
              <a:off x="357482" y="2015964"/>
              <a:ext cx="639319" cy="606058"/>
            </a:xfrm>
            <a:prstGeom prst="rect">
              <a:avLst/>
            </a:prstGeom>
            <a:solidFill>
              <a:schemeClr val="bg1"/>
            </a:solidFill>
            <a:ln w="6350" algn="ctr">
              <a:solidFill>
                <a:srgbClr val="CCCCCC"/>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96" name="TextBox 95"/>
            <p:cNvSpPr txBox="1"/>
            <p:nvPr/>
          </p:nvSpPr>
          <p:spPr>
            <a:xfrm>
              <a:off x="281140" y="1254724"/>
              <a:ext cx="1730516" cy="651905"/>
            </a:xfrm>
            <a:prstGeom prst="rect">
              <a:avLst/>
            </a:prstGeom>
            <a:noFill/>
          </p:spPr>
          <p:txBody>
            <a:bodyPr wrap="square" tIns="36000" rtlCol="0">
              <a:spAutoFit/>
            </a:bodyPr>
            <a:lstStyle/>
            <a:p>
              <a:pPr fontAlgn="base">
                <a:spcBef>
                  <a:spcPct val="50000"/>
                </a:spcBef>
                <a:spcAft>
                  <a:spcPct val="0"/>
                </a:spcAft>
                <a:buClr>
                  <a:srgbClr val="F0AB00"/>
                </a:buClr>
                <a:buSzPct val="80000"/>
              </a:pPr>
              <a:r>
                <a:rPr lang="en-US" sz="1200" kern="0" dirty="0" smtClean="0">
                  <a:solidFill>
                    <a:srgbClr val="333333"/>
                  </a:solidFill>
                  <a:ea typeface="Arial Unicode MS" pitchFamily="34" charset="-128"/>
                  <a:cs typeface="Arial Unicode MS" pitchFamily="34" charset="-128"/>
                </a:rPr>
                <a:t>This is the Headline Still Headline</a:t>
              </a:r>
            </a:p>
            <a:p>
              <a:pPr fontAlgn="base">
                <a:spcBef>
                  <a:spcPts val="300"/>
                </a:spcBef>
                <a:spcAft>
                  <a:spcPct val="0"/>
                </a:spcAft>
                <a:buClr>
                  <a:srgbClr val="F0AB00"/>
                </a:buClr>
                <a:buSzPct val="80000"/>
              </a:pPr>
              <a:r>
                <a:rPr lang="en-US" sz="1050" kern="0" dirty="0" err="1" smtClean="0">
                  <a:solidFill>
                    <a:srgbClr val="666666"/>
                  </a:solidFill>
                  <a:ea typeface="Arial Unicode MS" pitchFamily="34" charset="-128"/>
                  <a:cs typeface="Arial Unicode MS" pitchFamily="34" charset="-128"/>
                </a:rPr>
                <a:t>Subheadline</a:t>
              </a:r>
              <a:endParaRPr lang="en-US" sz="1200" kern="0" dirty="0" smtClean="0">
                <a:solidFill>
                  <a:srgbClr val="333333"/>
                </a:solidFill>
                <a:ea typeface="Arial Unicode MS" pitchFamily="34" charset="-128"/>
                <a:cs typeface="Arial Unicode MS" pitchFamily="34" charset="-128"/>
              </a:endParaRPr>
            </a:p>
          </p:txBody>
        </p:sp>
      </p:grpSp>
      <p:grpSp>
        <p:nvGrpSpPr>
          <p:cNvPr id="11" name="Group 10"/>
          <p:cNvGrpSpPr/>
          <p:nvPr/>
        </p:nvGrpSpPr>
        <p:grpSpPr>
          <a:xfrm>
            <a:off x="2126018" y="4806447"/>
            <a:ext cx="1737167" cy="1656956"/>
            <a:chOff x="2126018" y="4806447"/>
            <a:chExt cx="1737167" cy="1656956"/>
          </a:xfrm>
        </p:grpSpPr>
        <p:sp>
          <p:nvSpPr>
            <p:cNvPr id="153" name="Rounded Rectangle 152"/>
            <p:cNvSpPr/>
            <p:nvPr/>
          </p:nvSpPr>
          <p:spPr>
            <a:xfrm>
              <a:off x="2128220" y="480703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4" name="TextBox 153"/>
            <p:cNvSpPr txBox="1"/>
            <p:nvPr/>
          </p:nvSpPr>
          <p:spPr>
            <a:xfrm>
              <a:off x="2126018" y="4806447"/>
              <a:ext cx="1737167" cy="467239"/>
            </a:xfrm>
            <a:prstGeom prst="rect">
              <a:avLst/>
            </a:prstGeom>
            <a:noFill/>
          </p:spPr>
          <p:txBody>
            <a:bodyPr wrap="square" tIns="36000" rtlCol="0">
              <a:spAutoFit/>
            </a:bodyPr>
            <a:lstStyle/>
            <a:p>
              <a:r>
                <a:rPr lang="en-US" sz="1200" dirty="0" err="1" smtClean="0">
                  <a:solidFill>
                    <a:srgbClr val="333333"/>
                  </a:solidFill>
                  <a:latin typeface="Arial"/>
                  <a:cs typeface="Arial"/>
                </a:rPr>
                <a:t>Culmulative</a:t>
              </a:r>
              <a:r>
                <a:rPr lang="en-US" sz="1200" dirty="0" smtClean="0">
                  <a:solidFill>
                    <a:srgbClr val="333333"/>
                  </a:solidFill>
                  <a:latin typeface="Arial"/>
                  <a:cs typeface="Arial"/>
                </a:rPr>
                <a:t> Totals</a:t>
              </a:r>
            </a:p>
            <a:p>
              <a:pPr>
                <a:spcBef>
                  <a:spcPts val="300"/>
                </a:spcBef>
              </a:pPr>
              <a:r>
                <a:rPr lang="en-US" sz="1050" dirty="0" smtClean="0">
                  <a:solidFill>
                    <a:srgbClr val="666666"/>
                  </a:solidFill>
                  <a:cs typeface="Arial"/>
                </a:rPr>
                <a:t>Expenses</a:t>
              </a:r>
              <a:endParaRPr lang="en-US" sz="1200" dirty="0">
                <a:solidFill>
                  <a:srgbClr val="333333"/>
                </a:solidFill>
                <a:latin typeface="Arial"/>
                <a:cs typeface="Arial"/>
              </a:endParaRPr>
            </a:p>
          </p:txBody>
        </p:sp>
        <p:sp>
          <p:nvSpPr>
            <p:cNvPr id="155" name="TextBox 154"/>
            <p:cNvSpPr txBox="1"/>
            <p:nvPr/>
          </p:nvSpPr>
          <p:spPr>
            <a:xfrm>
              <a:off x="2128221" y="6215066"/>
              <a:ext cx="1732581" cy="244101"/>
            </a:xfrm>
            <a:prstGeom prst="rect">
              <a:avLst/>
            </a:prstGeom>
            <a:noFill/>
          </p:spPr>
          <p:txBody>
            <a:bodyPr wrap="square" bIns="36000" rtlCol="0">
              <a:spAutoFit/>
            </a:bodyPr>
            <a:lstStyle/>
            <a:p>
              <a:pPr algn="r"/>
              <a:r>
                <a:rPr lang="en-US" sz="1050" dirty="0" smtClean="0">
                  <a:solidFill>
                    <a:srgbClr val="666666"/>
                  </a:solidFill>
                  <a:latin typeface="Arial"/>
                  <a:cs typeface="Arial"/>
                </a:rPr>
                <a:t>USD, Actual and Target</a:t>
              </a:r>
              <a:endParaRPr lang="en-US" sz="1050" dirty="0">
                <a:solidFill>
                  <a:srgbClr val="666666"/>
                </a:solidFill>
                <a:latin typeface="Arial"/>
                <a:cs typeface="Arial"/>
              </a:endParaRPr>
            </a:p>
          </p:txBody>
        </p:sp>
        <p:grpSp>
          <p:nvGrpSpPr>
            <p:cNvPr id="197" name="Group 196"/>
            <p:cNvGrpSpPr/>
            <p:nvPr/>
          </p:nvGrpSpPr>
          <p:grpSpPr>
            <a:xfrm>
              <a:off x="2171219" y="5409173"/>
              <a:ext cx="1601512" cy="767513"/>
              <a:chOff x="7388368" y="3120267"/>
              <a:chExt cx="1521208" cy="729027"/>
            </a:xfrm>
          </p:grpSpPr>
          <p:sp>
            <p:nvSpPr>
              <p:cNvPr id="198" name="Rectangle 197"/>
              <p:cNvSpPr/>
              <p:nvPr/>
            </p:nvSpPr>
            <p:spPr bwMode="gray">
              <a:xfrm>
                <a:off x="7768460" y="3484983"/>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199" name="Rectangle 198"/>
              <p:cNvSpPr/>
              <p:nvPr/>
            </p:nvSpPr>
            <p:spPr bwMode="gray">
              <a:xfrm>
                <a:off x="8527299" y="3489747"/>
                <a:ext cx="17999" cy="108003"/>
              </a:xfrm>
              <a:prstGeom prst="rect">
                <a:avLst/>
              </a:prstGeom>
              <a:solidFill>
                <a:srgbClr val="E79652"/>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00" name="Rectangle 199"/>
              <p:cNvSpPr/>
              <p:nvPr/>
            </p:nvSpPr>
            <p:spPr bwMode="gray">
              <a:xfrm>
                <a:off x="7410639" y="3436622"/>
                <a:ext cx="1476420" cy="112998"/>
              </a:xfrm>
              <a:prstGeom prst="rect">
                <a:avLst/>
              </a:prstGeom>
              <a:solidFill>
                <a:srgbClr val="D5DADC"/>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01" name="Rectangle 200"/>
              <p:cNvSpPr/>
              <p:nvPr/>
            </p:nvSpPr>
            <p:spPr bwMode="gray">
              <a:xfrm>
                <a:off x="7408377" y="3436620"/>
                <a:ext cx="878754" cy="106897"/>
              </a:xfrm>
              <a:prstGeom prst="rect">
                <a:avLst/>
              </a:prstGeom>
              <a:solidFill>
                <a:srgbClr val="F3B2B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02" name="TextBox 201"/>
              <p:cNvSpPr txBox="1"/>
              <p:nvPr/>
            </p:nvSpPr>
            <p:spPr>
              <a:xfrm>
                <a:off x="8136371" y="3120267"/>
                <a:ext cx="478397" cy="219257"/>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D32030"/>
                    </a:solidFill>
                    <a:ea typeface="Arial Unicode MS" pitchFamily="34" charset="-128"/>
                    <a:cs typeface="Arial Unicode MS" pitchFamily="34" charset="-128"/>
                  </a:rPr>
                  <a:t>125 M</a:t>
                </a:r>
              </a:p>
            </p:txBody>
          </p:sp>
          <p:sp>
            <p:nvSpPr>
              <p:cNvPr id="203" name="TextBox 202"/>
              <p:cNvSpPr txBox="1"/>
              <p:nvPr/>
            </p:nvSpPr>
            <p:spPr>
              <a:xfrm>
                <a:off x="7793362" y="3630036"/>
                <a:ext cx="493767" cy="219258"/>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454545"/>
                    </a:solidFill>
                    <a:ea typeface="Arial Unicode MS" pitchFamily="34" charset="-128"/>
                    <a:cs typeface="Arial Unicode MS" pitchFamily="34" charset="-128"/>
                  </a:rPr>
                  <a:t>75 M</a:t>
                </a:r>
              </a:p>
            </p:txBody>
          </p:sp>
          <p:sp>
            <p:nvSpPr>
              <p:cNvPr id="204" name="Rectangle 203"/>
              <p:cNvSpPr/>
              <p:nvPr/>
            </p:nvSpPr>
            <p:spPr bwMode="gray">
              <a:xfrm>
                <a:off x="7415401" y="3437975"/>
                <a:ext cx="961838" cy="108000"/>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05" name="Rectangle 204"/>
              <p:cNvSpPr/>
              <p:nvPr/>
            </p:nvSpPr>
            <p:spPr bwMode="gray">
              <a:xfrm>
                <a:off x="7989645" y="3364516"/>
                <a:ext cx="25737" cy="259698"/>
              </a:xfrm>
              <a:prstGeom prst="rect">
                <a:avLst/>
              </a:prstGeom>
              <a:solidFill>
                <a:srgbClr val="454545"/>
              </a:solidFill>
              <a:ln w="6350" algn="ctr">
                <a:solidFill>
                  <a:schemeClr val="bg1"/>
                </a:solidFill>
                <a:miter lim="800000"/>
                <a:headEnd/>
                <a:tailEnd/>
              </a:ln>
            </p:spPr>
            <p:txBody>
              <a:bodyPr lIns="90000" tIns="72000" rIns="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06" name="Diamond 205"/>
              <p:cNvSpPr/>
              <p:nvPr/>
            </p:nvSpPr>
            <p:spPr bwMode="gray">
              <a:xfrm>
                <a:off x="7388368" y="3547498"/>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07" name="Diamond 206"/>
              <p:cNvSpPr/>
              <p:nvPr/>
            </p:nvSpPr>
            <p:spPr bwMode="gray">
              <a:xfrm>
                <a:off x="8855576" y="3552865"/>
                <a:ext cx="54000" cy="54000"/>
              </a:xfrm>
              <a:prstGeom prst="diamond">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208" name="Rectangle 207"/>
              <p:cNvSpPr/>
              <p:nvPr/>
            </p:nvSpPr>
            <p:spPr bwMode="gray">
              <a:xfrm>
                <a:off x="8357699" y="3333930"/>
                <a:ext cx="18000" cy="144000"/>
              </a:xfrm>
              <a:prstGeom prst="rect">
                <a:avLst/>
              </a:prstGeom>
              <a:solidFill>
                <a:srgbClr val="D3203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grpSp>
        <p:nvGrpSpPr>
          <p:cNvPr id="10" name="Group 9"/>
          <p:cNvGrpSpPr/>
          <p:nvPr/>
        </p:nvGrpSpPr>
        <p:grpSpPr>
          <a:xfrm>
            <a:off x="273017" y="4809401"/>
            <a:ext cx="1744733" cy="1656372"/>
            <a:chOff x="273017" y="4809401"/>
            <a:chExt cx="1744733" cy="1656372"/>
          </a:xfrm>
        </p:grpSpPr>
        <p:sp>
          <p:nvSpPr>
            <p:cNvPr id="143" name="Rounded Rectangle 142"/>
            <p:cNvSpPr/>
            <p:nvPr/>
          </p:nvSpPr>
          <p:spPr>
            <a:xfrm>
              <a:off x="282786" y="48094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6" name="TextBox 145"/>
            <p:cNvSpPr txBox="1"/>
            <p:nvPr/>
          </p:nvSpPr>
          <p:spPr>
            <a:xfrm>
              <a:off x="283491" y="4811198"/>
              <a:ext cx="1733043" cy="467239"/>
            </a:xfrm>
            <a:prstGeom prst="rect">
              <a:avLst/>
            </a:prstGeom>
            <a:noFill/>
          </p:spPr>
          <p:txBody>
            <a:bodyPr wrap="square" tIns="36000" rtlCol="0">
              <a:spAutoFit/>
            </a:bodyPr>
            <a:lstStyle/>
            <a:p>
              <a:r>
                <a:rPr lang="en-US" sz="1200" dirty="0" smtClean="0">
                  <a:solidFill>
                    <a:srgbClr val="333333"/>
                  </a:solidFill>
                  <a:latin typeface="Arial"/>
                  <a:cs typeface="Arial"/>
                </a:rPr>
                <a:t>This is the Headline</a:t>
              </a:r>
            </a:p>
            <a:p>
              <a:pPr>
                <a:spcBef>
                  <a:spcPts val="300"/>
                </a:spcBef>
              </a:pPr>
              <a:r>
                <a:rPr lang="en-US" sz="1050" dirty="0">
                  <a:solidFill>
                    <a:srgbClr val="666666"/>
                  </a:solidFill>
                  <a:cs typeface="Arial"/>
                </a:rPr>
                <a:t>This is the </a:t>
              </a:r>
              <a:r>
                <a:rPr lang="en-US" sz="1050" dirty="0" err="1" smtClean="0">
                  <a:solidFill>
                    <a:srgbClr val="666666"/>
                  </a:solidFill>
                  <a:cs typeface="Arial"/>
                </a:rPr>
                <a:t>Subheadline</a:t>
              </a:r>
              <a:endParaRPr lang="en-US" sz="1200" dirty="0">
                <a:solidFill>
                  <a:srgbClr val="333333"/>
                </a:solidFill>
                <a:latin typeface="Arial"/>
                <a:cs typeface="Arial"/>
              </a:endParaRPr>
            </a:p>
          </p:txBody>
        </p:sp>
        <p:sp>
          <p:nvSpPr>
            <p:cNvPr id="147" name="TextBox 146"/>
            <p:cNvSpPr txBox="1"/>
            <p:nvPr/>
          </p:nvSpPr>
          <p:spPr>
            <a:xfrm>
              <a:off x="283491" y="6219817"/>
              <a:ext cx="1734258" cy="244101"/>
            </a:xfrm>
            <a:prstGeom prst="rect">
              <a:avLst/>
            </a:prstGeom>
            <a:noFill/>
          </p:spPr>
          <p:txBody>
            <a:bodyPr wrap="square" bIns="36000" rtlCol="0">
              <a:spAutoFit/>
            </a:bodyPr>
            <a:lstStyle/>
            <a:p>
              <a:pPr algn="r"/>
              <a:r>
                <a:rPr lang="en-US" sz="1050" dirty="0" smtClean="0">
                  <a:solidFill>
                    <a:srgbClr val="666666"/>
                  </a:solidFill>
                  <a:latin typeface="Arial"/>
                  <a:cs typeface="Arial"/>
                </a:rPr>
                <a:t>USD</a:t>
              </a:r>
              <a:endParaRPr lang="en-US" sz="1050" dirty="0">
                <a:solidFill>
                  <a:srgbClr val="666666"/>
                </a:solidFill>
                <a:latin typeface="Arial"/>
                <a:cs typeface="Arial"/>
              </a:endParaRPr>
            </a:p>
          </p:txBody>
        </p:sp>
        <p:sp>
          <p:nvSpPr>
            <p:cNvPr id="149" name="TextBox 148"/>
            <p:cNvSpPr txBox="1"/>
            <p:nvPr/>
          </p:nvSpPr>
          <p:spPr>
            <a:xfrm>
              <a:off x="273017" y="5695798"/>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nvGrpSpPr>
            <p:cNvPr id="162" name="Group 161"/>
            <p:cNvGrpSpPr/>
            <p:nvPr/>
          </p:nvGrpSpPr>
          <p:grpSpPr>
            <a:xfrm>
              <a:off x="287206" y="5494375"/>
              <a:ext cx="1726970" cy="781366"/>
              <a:chOff x="5556567" y="3192546"/>
              <a:chExt cx="1640415" cy="742204"/>
            </a:xfrm>
          </p:grpSpPr>
          <p:sp>
            <p:nvSpPr>
              <p:cNvPr id="163" name="TextBox 162"/>
              <p:cNvSpPr txBox="1"/>
              <p:nvPr/>
            </p:nvSpPr>
            <p:spPr>
              <a:xfrm>
                <a:off x="5556567" y="3698493"/>
                <a:ext cx="513020" cy="131557"/>
              </a:xfrm>
              <a:prstGeom prst="rect">
                <a:avLst/>
              </a:prstGeom>
              <a:noFill/>
            </p:spPr>
            <p:txBody>
              <a:bodyPr wrap="square" tIns="0" rIns="0" bIns="0"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June 1</a:t>
                </a:r>
              </a:p>
            </p:txBody>
          </p:sp>
          <p:sp>
            <p:nvSpPr>
              <p:cNvPr id="164" name="TextBox 163"/>
              <p:cNvSpPr txBox="1"/>
              <p:nvPr/>
            </p:nvSpPr>
            <p:spPr>
              <a:xfrm>
                <a:off x="5556567" y="3192546"/>
                <a:ext cx="650076" cy="131557"/>
              </a:xfrm>
              <a:prstGeom prst="rect">
                <a:avLst/>
              </a:prstGeom>
              <a:noFill/>
            </p:spPr>
            <p:txBody>
              <a:bodyPr wrap="square" lIns="90000" tIns="0" rIns="0" bIns="0" rtlCol="0">
                <a:spAutoFit/>
              </a:bodyPr>
              <a:lstStyle/>
              <a:p>
                <a:pPr fontAlgn="base">
                  <a:spcBef>
                    <a:spcPct val="50000"/>
                  </a:spcBef>
                  <a:spcAft>
                    <a:spcPct val="0"/>
                  </a:spcAft>
                  <a:buClr>
                    <a:srgbClr val="F0AB00"/>
                  </a:buClr>
                  <a:buSzPct val="80000"/>
                </a:pPr>
                <a:r>
                  <a:rPr lang="en-US" sz="900" kern="0" dirty="0" smtClean="0">
                    <a:solidFill>
                      <a:srgbClr val="007833"/>
                    </a:solidFill>
                    <a:ea typeface="Arial Unicode MS" pitchFamily="34" charset="-128"/>
                    <a:cs typeface="Arial Unicode MS" pitchFamily="34" charset="-128"/>
                  </a:rPr>
                  <a:t>0 M</a:t>
                </a:r>
              </a:p>
            </p:txBody>
          </p:sp>
          <p:sp>
            <p:nvSpPr>
              <p:cNvPr id="165" name="TextBox 164"/>
              <p:cNvSpPr txBox="1"/>
              <p:nvPr/>
            </p:nvSpPr>
            <p:spPr>
              <a:xfrm>
                <a:off x="6749694" y="3192546"/>
                <a:ext cx="447288" cy="131557"/>
              </a:xfrm>
              <a:prstGeom prst="rect">
                <a:avLst/>
              </a:prstGeom>
              <a:noFill/>
            </p:spPr>
            <p:txBody>
              <a:bodyPr wrap="square" tIns="0" rIns="90000" bIns="0" rtlCol="0">
                <a:spAutoFit/>
              </a:bodyPr>
              <a:lstStyle/>
              <a:p>
                <a:pPr algn="r" fontAlgn="base">
                  <a:spcBef>
                    <a:spcPct val="50000"/>
                  </a:spcBef>
                  <a:spcAft>
                    <a:spcPct val="0"/>
                  </a:spcAft>
                  <a:buClr>
                    <a:srgbClr val="F0AB00"/>
                  </a:buClr>
                  <a:buSzPct val="80000"/>
                </a:pPr>
                <a:r>
                  <a:rPr lang="en-US" sz="900" kern="0" dirty="0" smtClean="0">
                    <a:solidFill>
                      <a:srgbClr val="D32030"/>
                    </a:solidFill>
                    <a:ea typeface="Arial Unicode MS" pitchFamily="34" charset="-128"/>
                    <a:cs typeface="Arial Unicode MS" pitchFamily="34" charset="-128"/>
                  </a:rPr>
                  <a:t>80 M</a:t>
                </a:r>
              </a:p>
            </p:txBody>
          </p:sp>
          <p:sp>
            <p:nvSpPr>
              <p:cNvPr id="166" name="TextBox 165"/>
              <p:cNvSpPr txBox="1"/>
              <p:nvPr/>
            </p:nvSpPr>
            <p:spPr>
              <a:xfrm>
                <a:off x="6684300" y="3700870"/>
                <a:ext cx="512680" cy="233880"/>
              </a:xfrm>
              <a:prstGeom prst="rect">
                <a:avLst/>
              </a:prstGeom>
              <a:noFill/>
            </p:spPr>
            <p:txBody>
              <a:bodyPr wrap="square" lIns="0" tIns="0" rIns="90000" bIns="0" rtlCol="0">
                <a:spAutoFit/>
              </a:bodyPr>
              <a:lstStyle/>
              <a:p>
                <a:pPr algn="r" fontAlgn="base">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June 30</a:t>
                </a:r>
              </a:p>
              <a:p>
                <a:pPr algn="r" fontAlgn="base">
                  <a:spcAft>
                    <a:spcPct val="0"/>
                  </a:spcAft>
                  <a:buClr>
                    <a:srgbClr val="F0AB00"/>
                  </a:buClr>
                  <a:buSzPct val="80000"/>
                </a:pPr>
                <a:endParaRPr lang="en-US" sz="700" kern="0" dirty="0" smtClean="0">
                  <a:solidFill>
                    <a:srgbClr val="666666"/>
                  </a:solidFill>
                  <a:ea typeface="Arial Unicode MS" pitchFamily="34" charset="-128"/>
                  <a:cs typeface="Arial Unicode MS" pitchFamily="34" charset="-128"/>
                </a:endParaRPr>
              </a:p>
            </p:txBody>
          </p:sp>
          <p:grpSp>
            <p:nvGrpSpPr>
              <p:cNvPr id="168" name="Group 167"/>
              <p:cNvGrpSpPr/>
              <p:nvPr/>
            </p:nvGrpSpPr>
            <p:grpSpPr>
              <a:xfrm>
                <a:off x="5640537" y="3328509"/>
                <a:ext cx="1476420" cy="350927"/>
                <a:chOff x="5640537" y="3328509"/>
                <a:chExt cx="1476420" cy="350927"/>
              </a:xfrm>
            </p:grpSpPr>
            <p:sp>
              <p:nvSpPr>
                <p:cNvPr id="169" name="Rectangle 168"/>
                <p:cNvSpPr/>
                <p:nvPr/>
              </p:nvSpPr>
              <p:spPr bwMode="gray">
                <a:xfrm>
                  <a:off x="5640537" y="3328509"/>
                  <a:ext cx="1476420" cy="350927"/>
                </a:xfrm>
                <a:prstGeom prst="rect">
                  <a:avLst/>
                </a:prstGeom>
                <a:solidFill>
                  <a:srgbClr val="9FCA98"/>
                </a:solidFill>
                <a:ln w="6350" algn="ctr">
                  <a:solidFill>
                    <a:schemeClr val="bg1"/>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170" name="Freeform 169"/>
                <p:cNvSpPr/>
                <p:nvPr/>
              </p:nvSpPr>
              <p:spPr bwMode="gray">
                <a:xfrm>
                  <a:off x="5648325" y="3338530"/>
                  <a:ext cx="1466850" cy="338137"/>
                </a:xfrm>
                <a:custGeom>
                  <a:avLst/>
                  <a:gdLst>
                    <a:gd name="connsiteX0" fmla="*/ 0 w 1466850"/>
                    <a:gd name="connsiteY0" fmla="*/ 338137 h 338137"/>
                    <a:gd name="connsiteX1" fmla="*/ 366712 w 1466850"/>
                    <a:gd name="connsiteY1" fmla="*/ 228600 h 338137"/>
                    <a:gd name="connsiteX2" fmla="*/ 1097756 w 1466850"/>
                    <a:gd name="connsiteY2" fmla="*/ 142875 h 338137"/>
                    <a:gd name="connsiteX3" fmla="*/ 1466850 w 1466850"/>
                    <a:gd name="connsiteY3" fmla="*/ 0 h 338137"/>
                    <a:gd name="connsiteX4" fmla="*/ 1466850 w 1466850"/>
                    <a:gd name="connsiteY4" fmla="*/ 338137 h 338137"/>
                    <a:gd name="connsiteX5" fmla="*/ 0 w 1466850"/>
                    <a:gd name="connsiteY5" fmla="*/ 338137 h 3381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38137">
                      <a:moveTo>
                        <a:pt x="0" y="338137"/>
                      </a:moveTo>
                      <a:lnTo>
                        <a:pt x="366712" y="228600"/>
                      </a:lnTo>
                      <a:lnTo>
                        <a:pt x="1097756" y="142875"/>
                      </a:lnTo>
                      <a:lnTo>
                        <a:pt x="1466850" y="0"/>
                      </a:lnTo>
                      <a:lnTo>
                        <a:pt x="1466850" y="338137"/>
                      </a:lnTo>
                      <a:lnTo>
                        <a:pt x="0" y="338137"/>
                      </a:lnTo>
                      <a:close/>
                    </a:path>
                  </a:pathLst>
                </a:custGeom>
                <a:solidFill>
                  <a:srgbClr val="EDB17E"/>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71" name="Freeform 170"/>
                <p:cNvSpPr/>
                <p:nvPr/>
              </p:nvSpPr>
              <p:spPr bwMode="gray">
                <a:xfrm>
                  <a:off x="5645944" y="3348055"/>
                  <a:ext cx="1466850" cy="326232"/>
                </a:xfrm>
                <a:custGeom>
                  <a:avLst/>
                  <a:gdLst>
                    <a:gd name="connsiteX0" fmla="*/ 0 w 1466850"/>
                    <a:gd name="connsiteY0" fmla="*/ 326232 h 326232"/>
                    <a:gd name="connsiteX1" fmla="*/ 390525 w 1466850"/>
                    <a:gd name="connsiteY1" fmla="*/ 278607 h 326232"/>
                    <a:gd name="connsiteX2" fmla="*/ 1181100 w 1466850"/>
                    <a:gd name="connsiteY2" fmla="*/ 211932 h 326232"/>
                    <a:gd name="connsiteX3" fmla="*/ 1466850 w 1466850"/>
                    <a:gd name="connsiteY3" fmla="*/ 0 h 326232"/>
                    <a:gd name="connsiteX4" fmla="*/ 1464469 w 1466850"/>
                    <a:gd name="connsiteY4" fmla="*/ 326232 h 326232"/>
                    <a:gd name="connsiteX5" fmla="*/ 0 w 1466850"/>
                    <a:gd name="connsiteY5" fmla="*/ 326232 h 326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6850" h="326232">
                      <a:moveTo>
                        <a:pt x="0" y="326232"/>
                      </a:moveTo>
                      <a:lnTo>
                        <a:pt x="390525" y="278607"/>
                      </a:lnTo>
                      <a:lnTo>
                        <a:pt x="1181100" y="211932"/>
                      </a:lnTo>
                      <a:lnTo>
                        <a:pt x="1466850" y="0"/>
                      </a:lnTo>
                      <a:cubicBezTo>
                        <a:pt x="1466056" y="108744"/>
                        <a:pt x="1465263" y="217488"/>
                        <a:pt x="1464469" y="326232"/>
                      </a:cubicBezTo>
                      <a:lnTo>
                        <a:pt x="0" y="326232"/>
                      </a:lnTo>
                      <a:close/>
                    </a:path>
                  </a:pathLst>
                </a:custGeom>
                <a:solidFill>
                  <a:srgbClr val="E9707B"/>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de-DE"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72" name="Straight Connector 171"/>
                <p:cNvCxnSpPr/>
                <p:nvPr/>
              </p:nvCxnSpPr>
              <p:spPr>
                <a:xfrm flipV="1">
                  <a:off x="5651304" y="3629043"/>
                  <a:ext cx="388144" cy="42864"/>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flipV="1">
                  <a:off x="6036469" y="3617132"/>
                  <a:ext cx="790575" cy="11911"/>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flipV="1">
                  <a:off x="6827044" y="3460387"/>
                  <a:ext cx="284283" cy="156147"/>
                </a:xfrm>
                <a:prstGeom prst="line">
                  <a:avLst/>
                </a:prstGeom>
                <a:ln w="12700">
                  <a:solidFill>
                    <a:srgbClr val="454545"/>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1" idx="0"/>
                </p:cNvCxnSpPr>
                <p:nvPr/>
              </p:nvCxnSpPr>
              <p:spPr>
                <a:xfrm flipV="1">
                  <a:off x="5645944" y="3579865"/>
                  <a:ext cx="498705" cy="94422"/>
                </a:xfrm>
                <a:prstGeom prst="line">
                  <a:avLst/>
                </a:prstGeom>
                <a:ln w="9525" cap="flat" cmpd="sng">
                  <a:solidFill>
                    <a:schemeClr val="bg1"/>
                  </a:solidFill>
                  <a:prstDash val="solid"/>
                  <a:round/>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flipV="1">
                  <a:off x="6144649" y="3552865"/>
                  <a:ext cx="475603" cy="27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flipV="1">
                  <a:off x="6620252" y="3344397"/>
                  <a:ext cx="492542" cy="20481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V="1">
                  <a:off x="6141567" y="3552865"/>
                  <a:ext cx="475603" cy="27000"/>
                </a:xfrm>
                <a:prstGeom prst="line">
                  <a:avLst/>
                </a:prstGeom>
                <a:ln w="9525" cap="flat">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flipV="1">
                  <a:off x="6617170" y="3348055"/>
                  <a:ext cx="492542" cy="204810"/>
                </a:xfrm>
                <a:prstGeom prst="line">
                  <a:avLst/>
                </a:prstGeom>
                <a:ln w="9525" cap="sq">
                  <a:solidFill>
                    <a:srgbClr val="454545"/>
                  </a:solidFill>
                  <a:prstDash val="sysDot"/>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flipV="1">
                  <a:off x="5650722" y="3579881"/>
                  <a:ext cx="498705" cy="94422"/>
                </a:xfrm>
                <a:prstGeom prst="line">
                  <a:avLst/>
                </a:prstGeom>
                <a:ln w="9525" cap="flat" cmpd="sng">
                  <a:solidFill>
                    <a:srgbClr val="454545"/>
                  </a:solidFill>
                  <a:prstDash val="sysDot"/>
                  <a:round/>
                </a:ln>
              </p:spPr>
              <p:style>
                <a:lnRef idx="1">
                  <a:schemeClr val="accent1"/>
                </a:lnRef>
                <a:fillRef idx="0">
                  <a:schemeClr val="accent1"/>
                </a:fillRef>
                <a:effectRef idx="0">
                  <a:schemeClr val="accent1"/>
                </a:effectRef>
                <a:fontRef idx="minor">
                  <a:schemeClr val="tx1"/>
                </a:fontRef>
              </p:style>
            </p:cxnSp>
          </p:grpSp>
        </p:grpSp>
      </p:grpSp>
      <p:grpSp>
        <p:nvGrpSpPr>
          <p:cNvPr id="6" name="Group 5"/>
          <p:cNvGrpSpPr/>
          <p:nvPr/>
        </p:nvGrpSpPr>
        <p:grpSpPr>
          <a:xfrm>
            <a:off x="269444" y="3037147"/>
            <a:ext cx="1744733" cy="1656372"/>
            <a:chOff x="269444" y="3037147"/>
            <a:chExt cx="1744733" cy="1656372"/>
          </a:xfrm>
        </p:grpSpPr>
        <p:sp>
          <p:nvSpPr>
            <p:cNvPr id="52" name="Rounded Rectangle 51"/>
            <p:cNvSpPr/>
            <p:nvPr/>
          </p:nvSpPr>
          <p:spPr>
            <a:xfrm>
              <a:off x="279213" y="3037147"/>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p:cNvSpPr txBox="1"/>
            <p:nvPr/>
          </p:nvSpPr>
          <p:spPr>
            <a:xfrm>
              <a:off x="279213" y="3898135"/>
              <a:ext cx="1734961" cy="646331"/>
            </a:xfrm>
            <a:prstGeom prst="rect">
              <a:avLst/>
            </a:prstGeom>
            <a:noFill/>
          </p:spPr>
          <p:txBody>
            <a:bodyPr wrap="square" rtlCol="0">
              <a:spAutoFit/>
            </a:bodyPr>
            <a:lstStyle/>
            <a:p>
              <a:pPr algn="r"/>
              <a:r>
                <a:rPr lang="en-US" sz="3600" dirty="0" smtClean="0">
                  <a:solidFill>
                    <a:srgbClr val="D12435"/>
                  </a:solidFill>
                  <a:latin typeface="Arial"/>
                  <a:cs typeface="Arial"/>
                </a:rPr>
                <a:t>48.2</a:t>
              </a:r>
              <a:r>
                <a:rPr lang="en-US" sz="1200" dirty="0" smtClean="0">
                  <a:solidFill>
                    <a:srgbClr val="D12435"/>
                  </a:solidFill>
                  <a:latin typeface="Arial"/>
                  <a:cs typeface="Arial"/>
                </a:rPr>
                <a:t> M</a:t>
              </a:r>
              <a:endParaRPr lang="en-US" sz="3600" dirty="0">
                <a:solidFill>
                  <a:srgbClr val="D12435"/>
                </a:solidFill>
                <a:latin typeface="Arial"/>
                <a:cs typeface="Arial"/>
              </a:endParaRPr>
            </a:p>
          </p:txBody>
        </p:sp>
        <p:sp>
          <p:nvSpPr>
            <p:cNvPr id="55" name="TextBox 54"/>
            <p:cNvSpPr txBox="1"/>
            <p:nvPr/>
          </p:nvSpPr>
          <p:spPr>
            <a:xfrm>
              <a:off x="273017" y="3038944"/>
              <a:ext cx="1741158" cy="859654"/>
            </a:xfrm>
            <a:prstGeom prst="rect">
              <a:avLst/>
            </a:prstGeom>
            <a:noFill/>
          </p:spPr>
          <p:txBody>
            <a:bodyPr wrap="square" tIns="36000" rtlCol="0">
              <a:spAutoFit/>
            </a:bodyPr>
            <a:lstStyle/>
            <a:p>
              <a:r>
                <a:rPr lang="en-US" sz="1200" dirty="0" smtClean="0">
                  <a:solidFill>
                    <a:srgbClr val="333333"/>
                  </a:solidFill>
                  <a:latin typeface="Arial"/>
                  <a:cs typeface="Arial"/>
                </a:rPr>
                <a:t>Gross Revenue under Target</a:t>
              </a:r>
            </a:p>
            <a:p>
              <a:pPr>
                <a:spcBef>
                  <a:spcPts val="300"/>
                </a:spcBef>
              </a:pPr>
              <a:r>
                <a:rPr lang="en-US" sz="1050" dirty="0">
                  <a:solidFill>
                    <a:srgbClr val="666666"/>
                  </a:solidFill>
                  <a:cs typeface="Arial"/>
                </a:rPr>
                <a:t>Global – Year to Date</a:t>
              </a:r>
            </a:p>
            <a:p>
              <a:endParaRPr lang="en-US" sz="1200" dirty="0">
                <a:solidFill>
                  <a:srgbClr val="333333"/>
                </a:solidFill>
                <a:latin typeface="Arial"/>
                <a:cs typeface="Arial"/>
              </a:endParaRPr>
            </a:p>
          </p:txBody>
        </p:sp>
        <p:sp>
          <p:nvSpPr>
            <p:cNvPr id="56" name="TextBox 55"/>
            <p:cNvSpPr txBox="1"/>
            <p:nvPr/>
          </p:nvSpPr>
          <p:spPr>
            <a:xfrm>
              <a:off x="281140" y="4447563"/>
              <a:ext cx="1733036" cy="244101"/>
            </a:xfrm>
            <a:prstGeom prst="rect">
              <a:avLst/>
            </a:prstGeom>
            <a:noFill/>
          </p:spPr>
          <p:txBody>
            <a:bodyPr wrap="square" bIns="36000" rtlCol="0">
              <a:spAutoFit/>
            </a:bodyPr>
            <a:lstStyle/>
            <a:p>
              <a:pPr algn="r"/>
              <a:r>
                <a:rPr lang="en-US" sz="1050" dirty="0" smtClean="0">
                  <a:solidFill>
                    <a:srgbClr val="666666"/>
                  </a:solidFill>
                  <a:cs typeface="Arial"/>
                </a:rPr>
                <a:t>USD, Absolute Deviation</a:t>
              </a:r>
              <a:endParaRPr lang="en-US" sz="1050" dirty="0">
                <a:solidFill>
                  <a:srgbClr val="666666"/>
                </a:solidFill>
                <a:cs typeface="Arial"/>
              </a:endParaRPr>
            </a:p>
          </p:txBody>
        </p:sp>
        <p:sp>
          <p:nvSpPr>
            <p:cNvPr id="58" name="TextBox 57"/>
            <p:cNvSpPr txBox="1"/>
            <p:nvPr/>
          </p:nvSpPr>
          <p:spPr>
            <a:xfrm>
              <a:off x="269444" y="3923544"/>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sp>
          <p:nvSpPr>
            <p:cNvPr id="59" name="Isosceles Triangle 58"/>
            <p:cNvSpPr/>
            <p:nvPr/>
          </p:nvSpPr>
          <p:spPr bwMode="gray">
            <a:xfrm>
              <a:off x="1784062" y="4069177"/>
              <a:ext cx="146861" cy="75232"/>
            </a:xfrm>
            <a:prstGeom prst="triangle">
              <a:avLst/>
            </a:prstGeom>
            <a:solidFill>
              <a:srgbClr val="CC1919"/>
            </a:solidFill>
            <a:ln w="6350" algn="ctr">
              <a:noFill/>
              <a:miter lim="800000"/>
              <a:headEnd/>
              <a:tailEnd/>
            </a:ln>
            <a:scene3d>
              <a:camera prst="orthographicFront">
                <a:rot lat="0" lon="0" rev="10800000"/>
              </a:camera>
              <a:lightRig rig="threePt" dir="t"/>
            </a:scene3d>
          </p:spPr>
          <p:txBody>
            <a:bodyPr lIns="90000" tIns="72000" rIns="90000" bIns="72000" rtlCol="0" anchor="ctr"/>
            <a:lstStyle/>
            <a:p>
              <a:pPr algn="ctr" fontAlgn="base">
                <a:spcBef>
                  <a:spcPct val="50000"/>
                </a:spcBef>
                <a:spcAft>
                  <a:spcPct val="0"/>
                </a:spcAft>
                <a:buClr>
                  <a:srgbClr val="F0AB00"/>
                </a:buClr>
                <a:buSzPct val="80000"/>
              </a:pPr>
              <a:r>
                <a:rPr lang="en-US" sz="3200" kern="0" dirty="0" smtClean="0">
                  <a:solidFill>
                    <a:srgbClr val="D32030"/>
                  </a:solidFill>
                  <a:ea typeface="Arial Unicode MS" pitchFamily="34" charset="-128"/>
                  <a:cs typeface="Arial Unicode MS" pitchFamily="34" charset="-128"/>
                </a:rPr>
                <a:t>   </a:t>
              </a:r>
            </a:p>
          </p:txBody>
        </p:sp>
      </p:grpSp>
      <p:grpSp>
        <p:nvGrpSpPr>
          <p:cNvPr id="5" name="Group 4"/>
          <p:cNvGrpSpPr/>
          <p:nvPr/>
        </p:nvGrpSpPr>
        <p:grpSpPr>
          <a:xfrm>
            <a:off x="5830402" y="3036360"/>
            <a:ext cx="1735813" cy="1656372"/>
            <a:chOff x="5830402" y="3036360"/>
            <a:chExt cx="1735813" cy="1656372"/>
          </a:xfrm>
        </p:grpSpPr>
        <p:sp>
          <p:nvSpPr>
            <p:cNvPr id="67" name="Rounded Rectangle 66"/>
            <p:cNvSpPr/>
            <p:nvPr/>
          </p:nvSpPr>
          <p:spPr>
            <a:xfrm>
              <a:off x="5831251" y="3036360"/>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5832064" y="3897348"/>
              <a:ext cx="1732085" cy="646331"/>
            </a:xfrm>
            <a:prstGeom prst="rect">
              <a:avLst/>
            </a:prstGeom>
            <a:noFill/>
          </p:spPr>
          <p:txBody>
            <a:bodyPr wrap="square" rtlCol="0">
              <a:spAutoFit/>
            </a:bodyPr>
            <a:lstStyle/>
            <a:p>
              <a:pPr algn="r"/>
              <a:r>
                <a:rPr lang="en-US" sz="3600" dirty="0" smtClean="0">
                  <a:solidFill>
                    <a:srgbClr val="E48229"/>
                  </a:solidFill>
                  <a:latin typeface="Arial"/>
                  <a:cs typeface="Arial"/>
                </a:rPr>
                <a:t>45.2</a:t>
              </a:r>
              <a:r>
                <a:rPr lang="en-US" sz="1200" dirty="0" smtClean="0">
                  <a:solidFill>
                    <a:srgbClr val="E48229"/>
                  </a:solidFill>
                  <a:latin typeface="Arial"/>
                  <a:cs typeface="Arial"/>
                </a:rPr>
                <a:t> M</a:t>
              </a:r>
              <a:endParaRPr lang="en-US" sz="3600" dirty="0">
                <a:solidFill>
                  <a:srgbClr val="E48229"/>
                </a:solidFill>
                <a:latin typeface="Arial"/>
                <a:cs typeface="Arial"/>
              </a:endParaRPr>
            </a:p>
          </p:txBody>
        </p:sp>
        <p:sp>
          <p:nvSpPr>
            <p:cNvPr id="84" name="TextBox 83"/>
            <p:cNvSpPr txBox="1"/>
            <p:nvPr/>
          </p:nvSpPr>
          <p:spPr>
            <a:xfrm>
              <a:off x="5830402" y="3038157"/>
              <a:ext cx="1734597" cy="605738"/>
            </a:xfrm>
            <a:prstGeom prst="rect">
              <a:avLst/>
            </a:prstGeom>
            <a:noFill/>
          </p:spPr>
          <p:txBody>
            <a:bodyPr wrap="square" tIns="36000" bIns="0" rtlCol="0">
              <a:spAutoFit/>
            </a:bodyPr>
            <a:lstStyle/>
            <a:p>
              <a:r>
                <a:rPr lang="en-US" sz="1200" dirty="0" smtClean="0">
                  <a:solidFill>
                    <a:srgbClr val="333333"/>
                  </a:solidFill>
                  <a:latin typeface="Arial"/>
                  <a:cs typeface="Arial"/>
                </a:rPr>
                <a:t>This is the Headline</a:t>
              </a:r>
            </a:p>
            <a:p>
              <a:pPr>
                <a:spcBef>
                  <a:spcPts val="300"/>
                </a:spcBef>
              </a:pPr>
              <a:r>
                <a:rPr lang="en-US" sz="1050" dirty="0">
                  <a:solidFill>
                    <a:srgbClr val="666666"/>
                  </a:solidFill>
                  <a:cs typeface="Arial"/>
                </a:rPr>
                <a:t>This is the Subheadline</a:t>
              </a:r>
            </a:p>
            <a:p>
              <a:endParaRPr lang="en-US" sz="1200" dirty="0">
                <a:solidFill>
                  <a:srgbClr val="333333"/>
                </a:solidFill>
                <a:latin typeface="Arial"/>
                <a:cs typeface="Arial"/>
              </a:endParaRPr>
            </a:p>
          </p:txBody>
        </p:sp>
        <p:sp>
          <p:nvSpPr>
            <p:cNvPr id="86" name="TextBox 85"/>
            <p:cNvSpPr txBox="1"/>
            <p:nvPr/>
          </p:nvSpPr>
          <p:spPr>
            <a:xfrm>
              <a:off x="5830402" y="4446776"/>
              <a:ext cx="1735812" cy="244101"/>
            </a:xfrm>
            <a:prstGeom prst="rect">
              <a:avLst/>
            </a:prstGeom>
            <a:noFill/>
          </p:spPr>
          <p:txBody>
            <a:bodyPr wrap="square" bIns="36000" rtlCol="0">
              <a:spAutoFit/>
            </a:bodyPr>
            <a:lstStyle/>
            <a:p>
              <a:pPr algn="r"/>
              <a:r>
                <a:rPr lang="en-US" sz="1050" dirty="0" smtClean="0">
                  <a:solidFill>
                    <a:srgbClr val="666666"/>
                  </a:solidFill>
                  <a:latin typeface="Arial"/>
                  <a:cs typeface="Arial"/>
                </a:rPr>
                <a:t>This is the value definition</a:t>
              </a:r>
              <a:endParaRPr lang="en-US" sz="1050" dirty="0">
                <a:solidFill>
                  <a:srgbClr val="666666"/>
                </a:solidFill>
                <a:latin typeface="Arial"/>
                <a:cs typeface="Arial"/>
              </a:endParaRPr>
            </a:p>
          </p:txBody>
        </p:sp>
        <p:sp>
          <p:nvSpPr>
            <p:cNvPr id="89" name="Isosceles Triangle 88"/>
            <p:cNvSpPr/>
            <p:nvPr/>
          </p:nvSpPr>
          <p:spPr bwMode="gray">
            <a:xfrm flipV="1">
              <a:off x="7332674" y="4061284"/>
              <a:ext cx="146861" cy="75232"/>
            </a:xfrm>
            <a:prstGeom prst="triangle">
              <a:avLst/>
            </a:prstGeom>
            <a:solidFill>
              <a:srgbClr val="E48229"/>
            </a:solidFill>
            <a:ln w="6350" algn="ctr">
              <a:noFill/>
              <a:miter lim="800000"/>
              <a:headEnd/>
              <a:tailEnd/>
            </a:ln>
            <a:scene3d>
              <a:camera prst="orthographicFront">
                <a:rot lat="0" lon="0" rev="10800000"/>
              </a:camera>
              <a:lightRig rig="threePt" dir="t"/>
            </a:scene3d>
          </p:spPr>
          <p:txBody>
            <a:bodyPr lIns="90000" tIns="72000" rIns="90000" bIns="72000" rtlCol="0" anchor="ctr"/>
            <a:lstStyle/>
            <a:p>
              <a:pPr algn="ctr" fontAlgn="base">
                <a:spcBef>
                  <a:spcPct val="50000"/>
                </a:spcBef>
                <a:spcAft>
                  <a:spcPct val="0"/>
                </a:spcAft>
                <a:buClr>
                  <a:srgbClr val="F0AB00"/>
                </a:buClr>
                <a:buSzPct val="80000"/>
              </a:pPr>
              <a:r>
                <a:rPr lang="en-US" sz="3200" kern="0" dirty="0" smtClean="0">
                  <a:solidFill>
                    <a:srgbClr val="D32030"/>
                  </a:solidFill>
                  <a:ea typeface="Arial Unicode MS" pitchFamily="34" charset="-128"/>
                  <a:cs typeface="Arial Unicode MS" pitchFamily="34" charset="-128"/>
                </a:rPr>
                <a:t>   </a:t>
              </a:r>
            </a:p>
          </p:txBody>
        </p:sp>
      </p:grpSp>
      <p:grpSp>
        <p:nvGrpSpPr>
          <p:cNvPr id="60" name="Group 59"/>
          <p:cNvGrpSpPr/>
          <p:nvPr/>
        </p:nvGrpSpPr>
        <p:grpSpPr>
          <a:xfrm>
            <a:off x="2125964" y="3037649"/>
            <a:ext cx="3590613" cy="1658427"/>
            <a:chOff x="174572" y="2542972"/>
            <a:chExt cx="3425879" cy="1582340"/>
          </a:xfrm>
        </p:grpSpPr>
        <p:pic>
          <p:nvPicPr>
            <p:cNvPr id="61" name="Picture 60" descr="new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24" y="2542972"/>
              <a:ext cx="3425826" cy="1580377"/>
            </a:xfrm>
            <a:prstGeom prst="rect">
              <a:avLst/>
            </a:prstGeom>
            <a:noFill/>
            <a:ln w="6350" algn="ctr">
              <a:noFill/>
              <a:miter lim="800000"/>
              <a:headEnd/>
              <a:tailEnd/>
            </a:ln>
            <a:effectLst>
              <a:outerShdw blurRad="19050" dir="2700000" algn="tl" rotWithShape="0">
                <a:srgbClr val="000000">
                  <a:alpha val="25000"/>
                </a:srgbClr>
              </a:outerShdw>
            </a:effectLst>
          </p:spPr>
        </p:pic>
        <p:grpSp>
          <p:nvGrpSpPr>
            <p:cNvPr id="62" name="Group 61"/>
            <p:cNvGrpSpPr/>
            <p:nvPr/>
          </p:nvGrpSpPr>
          <p:grpSpPr>
            <a:xfrm>
              <a:off x="174572" y="3340733"/>
              <a:ext cx="3425879" cy="784579"/>
              <a:chOff x="174572" y="3340733"/>
              <a:chExt cx="3425879" cy="784579"/>
            </a:xfrm>
          </p:grpSpPr>
          <p:sp>
            <p:nvSpPr>
              <p:cNvPr id="63" name="TextBox 62"/>
              <p:cNvSpPr txBox="1"/>
              <p:nvPr/>
            </p:nvSpPr>
            <p:spPr>
              <a:xfrm>
                <a:off x="174625" y="3340733"/>
                <a:ext cx="3425826" cy="396435"/>
              </a:xfrm>
              <a:prstGeom prst="rect">
                <a:avLst/>
              </a:prstGeom>
              <a:noFill/>
            </p:spPr>
            <p:txBody>
              <a:bodyPr wrap="square" tIns="36000" rtlCol="0">
                <a:spAutoFit/>
              </a:bodyPr>
              <a:lstStyle/>
              <a:p>
                <a:pPr fontAlgn="base">
                  <a:spcBef>
                    <a:spcPct val="50000"/>
                  </a:spcBef>
                  <a:spcAft>
                    <a:spcPct val="0"/>
                  </a:spcAft>
                  <a:buClr>
                    <a:srgbClr val="F0AB00"/>
                  </a:buClr>
                  <a:buSzPct val="80000"/>
                </a:pPr>
                <a:r>
                  <a:rPr lang="en-US" sz="1050" kern="0" dirty="0" smtClean="0">
                    <a:solidFill>
                      <a:srgbClr val="FFFFFF"/>
                    </a:solidFill>
                    <a:ea typeface="Arial Unicode MS" pitchFamily="34" charset="-128"/>
                    <a:cs typeface="Arial Unicode MS" pitchFamily="34" charset="-128"/>
                  </a:rPr>
                  <a:t>SAP Unveils Powerful New Player Comparison Tool Exclusively on </a:t>
                </a:r>
                <a:r>
                  <a:rPr lang="en-US" sz="1050" kern="0" dirty="0" err="1" smtClean="0">
                    <a:solidFill>
                      <a:srgbClr val="FFFFFF"/>
                    </a:solidFill>
                    <a:ea typeface="Arial Unicode MS" pitchFamily="34" charset="-128"/>
                    <a:cs typeface="Arial Unicode MS" pitchFamily="34" charset="-128"/>
                  </a:rPr>
                  <a:t>SAP.com</a:t>
                </a:r>
                <a:endParaRPr lang="en-US" sz="1050" kern="0" dirty="0" smtClean="0">
                  <a:solidFill>
                    <a:srgbClr val="FFFFFF"/>
                  </a:solidFill>
                  <a:ea typeface="Arial Unicode MS" pitchFamily="34" charset="-128"/>
                  <a:cs typeface="Arial Unicode MS" pitchFamily="34" charset="-128"/>
                </a:endParaRPr>
              </a:p>
            </p:txBody>
          </p:sp>
          <p:sp>
            <p:nvSpPr>
              <p:cNvPr id="64" name="TextBox 63"/>
              <p:cNvSpPr txBox="1"/>
              <p:nvPr/>
            </p:nvSpPr>
            <p:spPr>
              <a:xfrm>
                <a:off x="174572" y="3892410"/>
                <a:ext cx="3425879" cy="232902"/>
              </a:xfrm>
              <a:prstGeom prst="rect">
                <a:avLst/>
              </a:prstGeom>
              <a:noFill/>
            </p:spPr>
            <p:txBody>
              <a:bodyPr wrap="square" bIns="36000" rtlCol="0">
                <a:spAutoFit/>
              </a:bodyPr>
              <a:lstStyle/>
              <a:p>
                <a:pPr algn="r" fontAlgn="base">
                  <a:spcBef>
                    <a:spcPct val="50000"/>
                  </a:spcBef>
                  <a:spcAft>
                    <a:spcPct val="0"/>
                  </a:spcAft>
                  <a:buClr>
                    <a:srgbClr val="F0AB00"/>
                  </a:buClr>
                  <a:buSzPct val="80000"/>
                </a:pPr>
                <a:r>
                  <a:rPr lang="en-US" sz="1050" kern="0" dirty="0" smtClean="0">
                    <a:solidFill>
                      <a:srgbClr val="FFFFFF"/>
                    </a:solidFill>
                    <a:ea typeface="Arial Unicode MS" pitchFamily="34" charset="-128"/>
                    <a:cs typeface="Arial Unicode MS" pitchFamily="34" charset="-128"/>
                  </a:rPr>
                  <a:t>SAP News</a:t>
                </a:r>
              </a:p>
            </p:txBody>
          </p:sp>
          <p:sp>
            <p:nvSpPr>
              <p:cNvPr id="65" name="TextBox 64"/>
              <p:cNvSpPr txBox="1"/>
              <p:nvPr/>
            </p:nvSpPr>
            <p:spPr>
              <a:xfrm>
                <a:off x="174572" y="3710192"/>
                <a:ext cx="3424107" cy="242267"/>
              </a:xfrm>
              <a:prstGeom prst="rect">
                <a:avLst/>
              </a:prstGeom>
              <a:noFill/>
            </p:spPr>
            <p:txBody>
              <a:bodyPr wrap="square" rtlCol="0">
                <a:spAutoFit/>
              </a:bodyPr>
              <a:lstStyle/>
              <a:p>
                <a:pPr fontAlgn="base">
                  <a:spcBef>
                    <a:spcPct val="50000"/>
                  </a:spcBef>
                  <a:spcAft>
                    <a:spcPct val="0"/>
                  </a:spcAft>
                  <a:buClr>
                    <a:srgbClr val="F0AB00"/>
                  </a:buClr>
                  <a:buSzPct val="80000"/>
                </a:pPr>
                <a:r>
                  <a:rPr lang="en-US" sz="1050" kern="0" dirty="0" smtClean="0">
                    <a:solidFill>
                      <a:srgbClr val="FFFFFF"/>
                    </a:solidFill>
                    <a:ea typeface="Arial Unicode MS" pitchFamily="34" charset="-128"/>
                    <a:cs typeface="Arial Unicode MS" pitchFamily="34" charset="-128"/>
                  </a:rPr>
                  <a:t>December 06, 2013</a:t>
                </a:r>
              </a:p>
            </p:txBody>
          </p:sp>
        </p:grpSp>
      </p:grpSp>
      <p:grpSp>
        <p:nvGrpSpPr>
          <p:cNvPr id="14" name="Group 13"/>
          <p:cNvGrpSpPr/>
          <p:nvPr/>
        </p:nvGrpSpPr>
        <p:grpSpPr>
          <a:xfrm>
            <a:off x="5820633" y="1261403"/>
            <a:ext cx="1744733" cy="1657380"/>
            <a:chOff x="5820633" y="1261403"/>
            <a:chExt cx="1744733" cy="1657380"/>
          </a:xfrm>
        </p:grpSpPr>
        <p:sp>
          <p:nvSpPr>
            <p:cNvPr id="187" name="Rounded Rectangle 186"/>
            <p:cNvSpPr/>
            <p:nvPr/>
          </p:nvSpPr>
          <p:spPr>
            <a:xfrm>
              <a:off x="5830402" y="126241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p:cNvSpPr txBox="1"/>
            <p:nvPr/>
          </p:nvSpPr>
          <p:spPr>
            <a:xfrm>
              <a:off x="5830402" y="2123399"/>
              <a:ext cx="1733748" cy="646331"/>
            </a:xfrm>
            <a:prstGeom prst="rect">
              <a:avLst/>
            </a:prstGeom>
            <a:noFill/>
          </p:spPr>
          <p:txBody>
            <a:bodyPr wrap="square" rtlCol="0">
              <a:spAutoFit/>
            </a:bodyPr>
            <a:lstStyle/>
            <a:p>
              <a:pPr algn="r"/>
              <a:r>
                <a:rPr lang="en-US" sz="3600" dirty="0" smtClean="0">
                  <a:solidFill>
                    <a:srgbClr val="5D9B55"/>
                  </a:solidFill>
                  <a:latin typeface="Arial"/>
                  <a:cs typeface="Arial"/>
                </a:rPr>
                <a:t>48.2</a:t>
              </a:r>
              <a:r>
                <a:rPr lang="en-US" sz="1200" dirty="0" smtClean="0">
                  <a:solidFill>
                    <a:srgbClr val="5D9B55"/>
                  </a:solidFill>
                  <a:latin typeface="Arial"/>
                  <a:cs typeface="Arial"/>
                </a:rPr>
                <a:t> M</a:t>
              </a:r>
              <a:endParaRPr lang="en-US" sz="3600" dirty="0">
                <a:solidFill>
                  <a:srgbClr val="5D9B55"/>
                </a:solidFill>
                <a:latin typeface="Arial"/>
                <a:cs typeface="Arial"/>
              </a:endParaRPr>
            </a:p>
          </p:txBody>
        </p:sp>
        <p:sp>
          <p:nvSpPr>
            <p:cNvPr id="188" name="TextBox 187"/>
            <p:cNvSpPr txBox="1"/>
            <p:nvPr/>
          </p:nvSpPr>
          <p:spPr>
            <a:xfrm>
              <a:off x="5830402" y="1261403"/>
              <a:ext cx="1733748" cy="467239"/>
            </a:xfrm>
            <a:prstGeom prst="rect">
              <a:avLst/>
            </a:prstGeom>
            <a:noFill/>
          </p:spPr>
          <p:txBody>
            <a:bodyPr wrap="square" tIns="36000" rtlCol="0">
              <a:spAutoFit/>
            </a:bodyPr>
            <a:lstStyle/>
            <a:p>
              <a:r>
                <a:rPr lang="en-US" sz="1200" dirty="0" smtClean="0">
                  <a:solidFill>
                    <a:srgbClr val="333333"/>
                  </a:solidFill>
                  <a:latin typeface="Arial"/>
                  <a:cs typeface="Arial"/>
                </a:rPr>
                <a:t>Gross Revenue</a:t>
              </a:r>
            </a:p>
            <a:p>
              <a:pPr>
                <a:spcBef>
                  <a:spcPts val="300"/>
                </a:spcBef>
              </a:pPr>
              <a:r>
                <a:rPr lang="en-US" sz="1050" dirty="0">
                  <a:solidFill>
                    <a:srgbClr val="666666"/>
                  </a:solidFill>
                  <a:cs typeface="Arial"/>
                </a:rPr>
                <a:t>Global – Year to </a:t>
              </a:r>
              <a:r>
                <a:rPr lang="en-US" sz="1050" dirty="0" smtClean="0">
                  <a:solidFill>
                    <a:srgbClr val="666666"/>
                  </a:solidFill>
                  <a:cs typeface="Arial"/>
                </a:rPr>
                <a:t>Date</a:t>
              </a:r>
              <a:endParaRPr lang="en-US" sz="1050" dirty="0">
                <a:solidFill>
                  <a:srgbClr val="666666"/>
                </a:solidFill>
                <a:cs typeface="Arial"/>
              </a:endParaRPr>
            </a:p>
          </p:txBody>
        </p:sp>
        <p:sp>
          <p:nvSpPr>
            <p:cNvPr id="192" name="TextBox 191"/>
            <p:cNvSpPr txBox="1"/>
            <p:nvPr/>
          </p:nvSpPr>
          <p:spPr>
            <a:xfrm>
              <a:off x="5830402" y="2672827"/>
              <a:ext cx="1734963" cy="244101"/>
            </a:xfrm>
            <a:prstGeom prst="rect">
              <a:avLst/>
            </a:prstGeom>
            <a:noFill/>
          </p:spPr>
          <p:txBody>
            <a:bodyPr wrap="square" bIns="36000" rtlCol="0">
              <a:spAutoFit/>
            </a:bodyPr>
            <a:lstStyle/>
            <a:p>
              <a:pPr algn="r"/>
              <a:r>
                <a:rPr lang="en-US" sz="1050" dirty="0" smtClean="0">
                  <a:solidFill>
                    <a:srgbClr val="666666"/>
                  </a:solidFill>
                  <a:latin typeface="Arial"/>
                  <a:cs typeface="Arial"/>
                </a:rPr>
                <a:t>USD, Actual</a:t>
              </a:r>
              <a:endParaRPr lang="en-US" sz="1050" dirty="0">
                <a:solidFill>
                  <a:srgbClr val="666666"/>
                </a:solidFill>
                <a:latin typeface="Arial"/>
                <a:cs typeface="Arial"/>
              </a:endParaRPr>
            </a:p>
          </p:txBody>
        </p:sp>
        <p:sp>
          <p:nvSpPr>
            <p:cNvPr id="195" name="TextBox 194"/>
            <p:cNvSpPr txBox="1"/>
            <p:nvPr/>
          </p:nvSpPr>
          <p:spPr>
            <a:xfrm>
              <a:off x="5820633" y="2148808"/>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grpSp>
        <p:nvGrpSpPr>
          <p:cNvPr id="8" name="Group 7"/>
          <p:cNvGrpSpPr/>
          <p:nvPr/>
        </p:nvGrpSpPr>
        <p:grpSpPr>
          <a:xfrm>
            <a:off x="3979804" y="1261668"/>
            <a:ext cx="1734964" cy="1657380"/>
            <a:chOff x="3979804" y="1261668"/>
            <a:chExt cx="1734964" cy="1657380"/>
          </a:xfrm>
        </p:grpSpPr>
        <p:sp>
          <p:nvSpPr>
            <p:cNvPr id="167" name="Rounded Rectangle 166"/>
            <p:cNvSpPr/>
            <p:nvPr/>
          </p:nvSpPr>
          <p:spPr>
            <a:xfrm>
              <a:off x="3979804" y="126267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3" name="TextBox 172"/>
            <p:cNvSpPr txBox="1"/>
            <p:nvPr/>
          </p:nvSpPr>
          <p:spPr>
            <a:xfrm>
              <a:off x="3979804" y="1261668"/>
              <a:ext cx="1734916" cy="461665"/>
            </a:xfrm>
            <a:prstGeom prst="rect">
              <a:avLst/>
            </a:prstGeom>
            <a:noFill/>
          </p:spPr>
          <p:txBody>
            <a:bodyPr wrap="square" tIns="36000" rtlCol="0">
              <a:spAutoFit/>
            </a:bodyPr>
            <a:lstStyle/>
            <a:p>
              <a:r>
                <a:rPr lang="en-US" sz="1200" dirty="0" smtClean="0">
                  <a:solidFill>
                    <a:srgbClr val="333333"/>
                  </a:solidFill>
                  <a:latin typeface="Arial"/>
                  <a:cs typeface="Arial"/>
                </a:rPr>
                <a:t>Approve Travel Request</a:t>
              </a:r>
              <a:endParaRPr lang="en-US" sz="1200" dirty="0">
                <a:solidFill>
                  <a:srgbClr val="333333"/>
                </a:solidFill>
                <a:latin typeface="Arial"/>
                <a:cs typeface="Arial"/>
              </a:endParaRPr>
            </a:p>
          </p:txBody>
        </p:sp>
        <p:sp>
          <p:nvSpPr>
            <p:cNvPr id="174" name="TextBox 173"/>
            <p:cNvSpPr txBox="1"/>
            <p:nvPr/>
          </p:nvSpPr>
          <p:spPr>
            <a:xfrm>
              <a:off x="3980637" y="2126267"/>
              <a:ext cx="1734083" cy="646331"/>
            </a:xfrm>
            <a:prstGeom prst="rect">
              <a:avLst/>
            </a:prstGeom>
            <a:noFill/>
          </p:spPr>
          <p:txBody>
            <a:bodyPr wrap="square" rtlCol="0">
              <a:spAutoFit/>
            </a:bodyPr>
            <a:lstStyle/>
            <a:p>
              <a:pPr algn="r"/>
              <a:r>
                <a:rPr lang="en-US" sz="3600" dirty="0" smtClean="0">
                  <a:solidFill>
                    <a:srgbClr val="666666"/>
                  </a:solidFill>
                  <a:latin typeface="Arial"/>
                  <a:cs typeface="Arial"/>
                </a:rPr>
                <a:t>1</a:t>
              </a:r>
              <a:endParaRPr lang="en-US" sz="3600" dirty="0">
                <a:solidFill>
                  <a:srgbClr val="666666"/>
                </a:solidFill>
                <a:latin typeface="Arial"/>
                <a:cs typeface="Arial"/>
              </a:endParaRPr>
            </a:p>
          </p:txBody>
        </p:sp>
        <p:sp>
          <p:nvSpPr>
            <p:cNvPr id="179" name="TextBox 178"/>
            <p:cNvSpPr txBox="1"/>
            <p:nvPr/>
          </p:nvSpPr>
          <p:spPr>
            <a:xfrm>
              <a:off x="3979804" y="2673092"/>
              <a:ext cx="1734963" cy="244101"/>
            </a:xfrm>
            <a:prstGeom prst="rect">
              <a:avLst/>
            </a:prstGeom>
            <a:noFill/>
          </p:spPr>
          <p:txBody>
            <a:bodyPr wrap="square" bIns="36000" rtlCol="0">
              <a:spAutoFit/>
            </a:bodyPr>
            <a:lstStyle/>
            <a:p>
              <a:pPr algn="r"/>
              <a:r>
                <a:rPr lang="en-US" sz="1050" dirty="0" smtClean="0">
                  <a:solidFill>
                    <a:srgbClr val="666666"/>
                  </a:solidFill>
                  <a:latin typeface="Arial"/>
                  <a:cs typeface="Arial"/>
                </a:rPr>
                <a:t>Request</a:t>
              </a:r>
              <a:endParaRPr lang="en-US" sz="1050" dirty="0">
                <a:solidFill>
                  <a:srgbClr val="666666"/>
                </a:solidFill>
                <a:latin typeface="Arial"/>
                <a:cs typeface="Arial"/>
              </a:endParaRPr>
            </a:p>
          </p:txBody>
        </p:sp>
        <p:sp>
          <p:nvSpPr>
            <p:cNvPr id="109" name="TextBox 108"/>
            <p:cNvSpPr txBox="1"/>
            <p:nvPr/>
          </p:nvSpPr>
          <p:spPr>
            <a:xfrm>
              <a:off x="3979804" y="2308247"/>
              <a:ext cx="1734916" cy="502702"/>
            </a:xfrm>
            <a:prstGeom prst="rect">
              <a:avLst/>
            </a:prstGeom>
            <a:noFill/>
          </p:spPr>
          <p:txBody>
            <a:bodyPr wrap="square" rtlCol="0">
              <a:spAutoFit/>
            </a:bodyPr>
            <a:lstStyle/>
            <a:p>
              <a:r>
                <a:rPr lang="en-US" sz="4000" baseline="30000" dirty="0" smtClean="0">
                  <a:solidFill>
                    <a:srgbClr val="008FCC"/>
                  </a:solidFill>
                  <a:latin typeface="SAP-icons"/>
                  <a:cs typeface="SAP-icons"/>
                </a:rPr>
                <a:t></a:t>
              </a:r>
              <a:endParaRPr lang="en-US" sz="4000" baseline="30000" dirty="0">
                <a:solidFill>
                  <a:srgbClr val="008FCC"/>
                </a:solidFill>
                <a:latin typeface="SAP-icons"/>
                <a:cs typeface="SAP-icons"/>
              </a:endParaRPr>
            </a:p>
          </p:txBody>
        </p:sp>
      </p:grpSp>
      <p:grpSp>
        <p:nvGrpSpPr>
          <p:cNvPr id="9" name="Group 8"/>
          <p:cNvGrpSpPr/>
          <p:nvPr/>
        </p:nvGrpSpPr>
        <p:grpSpPr>
          <a:xfrm>
            <a:off x="2126329" y="1258501"/>
            <a:ext cx="1736857" cy="1656372"/>
            <a:chOff x="2126329" y="1258501"/>
            <a:chExt cx="1736857" cy="1656372"/>
          </a:xfrm>
        </p:grpSpPr>
        <p:sp>
          <p:nvSpPr>
            <p:cNvPr id="125" name="Rounded Rectangle 124"/>
            <p:cNvSpPr/>
            <p:nvPr/>
          </p:nvSpPr>
          <p:spPr>
            <a:xfrm>
              <a:off x="2128221" y="1258501"/>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6" name="TextBox 125"/>
            <p:cNvSpPr txBox="1"/>
            <p:nvPr/>
          </p:nvSpPr>
          <p:spPr>
            <a:xfrm>
              <a:off x="2128221" y="1260298"/>
              <a:ext cx="1732706" cy="461665"/>
            </a:xfrm>
            <a:prstGeom prst="rect">
              <a:avLst/>
            </a:prstGeom>
            <a:noFill/>
          </p:spPr>
          <p:txBody>
            <a:bodyPr wrap="square" tIns="36000" rtlCol="0">
              <a:spAutoFit/>
            </a:bodyPr>
            <a:lstStyle/>
            <a:p>
              <a:r>
                <a:rPr lang="en-US" sz="1200" dirty="0" smtClean="0">
                  <a:solidFill>
                    <a:srgbClr val="333333"/>
                  </a:solidFill>
                  <a:latin typeface="Arial"/>
                  <a:cs typeface="Arial"/>
                </a:rPr>
                <a:t>Comparative Annual Totals</a:t>
              </a:r>
              <a:endParaRPr lang="en-US" sz="1200" dirty="0">
                <a:solidFill>
                  <a:srgbClr val="333333"/>
                </a:solidFill>
                <a:latin typeface="Arial"/>
                <a:cs typeface="Arial"/>
              </a:endParaRPr>
            </a:p>
          </p:txBody>
        </p:sp>
        <p:sp>
          <p:nvSpPr>
            <p:cNvPr id="130" name="TextBox 129"/>
            <p:cNvSpPr txBox="1"/>
            <p:nvPr/>
          </p:nvSpPr>
          <p:spPr>
            <a:xfrm>
              <a:off x="2128221" y="2668917"/>
              <a:ext cx="1734963" cy="244101"/>
            </a:xfrm>
            <a:prstGeom prst="rect">
              <a:avLst/>
            </a:prstGeom>
            <a:noFill/>
          </p:spPr>
          <p:txBody>
            <a:bodyPr wrap="square" bIns="36000" rtlCol="0">
              <a:spAutoFit/>
            </a:bodyPr>
            <a:lstStyle/>
            <a:p>
              <a:pPr algn="r"/>
              <a:r>
                <a:rPr lang="en-US" sz="1050" dirty="0" smtClean="0">
                  <a:solidFill>
                    <a:srgbClr val="666666"/>
                  </a:solidFill>
                  <a:latin typeface="Arial"/>
                  <a:cs typeface="Arial"/>
                </a:rPr>
                <a:t>USD, By Region</a:t>
              </a:r>
              <a:endParaRPr lang="en-US" sz="1050" dirty="0">
                <a:solidFill>
                  <a:srgbClr val="666666"/>
                </a:solidFill>
                <a:latin typeface="Arial"/>
                <a:cs typeface="Arial"/>
              </a:endParaRPr>
            </a:p>
          </p:txBody>
        </p:sp>
        <p:grpSp>
          <p:nvGrpSpPr>
            <p:cNvPr id="119" name="Group 118"/>
            <p:cNvGrpSpPr/>
            <p:nvPr/>
          </p:nvGrpSpPr>
          <p:grpSpPr>
            <a:xfrm>
              <a:off x="2126329" y="1782912"/>
              <a:ext cx="1736857" cy="762799"/>
              <a:chOff x="1958537" y="1349099"/>
              <a:chExt cx="1646771" cy="723236"/>
            </a:xfrm>
          </p:grpSpPr>
          <p:grpSp>
            <p:nvGrpSpPr>
              <p:cNvPr id="120" name="Group 119"/>
              <p:cNvGrpSpPr/>
              <p:nvPr/>
            </p:nvGrpSpPr>
            <p:grpSpPr>
              <a:xfrm>
                <a:off x="1958537" y="1349099"/>
                <a:ext cx="1646769" cy="236282"/>
                <a:chOff x="1973609" y="1350980"/>
                <a:chExt cx="1646769" cy="236282"/>
              </a:xfrm>
            </p:grpSpPr>
            <p:sp>
              <p:nvSpPr>
                <p:cNvPr id="135" name="Rectangle 134"/>
                <p:cNvSpPr/>
                <p:nvPr/>
              </p:nvSpPr>
              <p:spPr bwMode="gray">
                <a:xfrm>
                  <a:off x="2067843" y="1541543"/>
                  <a:ext cx="1459128" cy="45719"/>
                </a:xfrm>
                <a:prstGeom prst="rect">
                  <a:avLst/>
                </a:prstGeom>
                <a:solidFill>
                  <a:srgbClr val="67B25C"/>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136" name="TextBox 135"/>
                <p:cNvSpPr txBox="1"/>
                <p:nvPr/>
              </p:nvSpPr>
              <p:spPr>
                <a:xfrm>
                  <a:off x="1973609" y="1350981"/>
                  <a:ext cx="1032661" cy="218859"/>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1</a:t>
                  </a:r>
                </a:p>
              </p:txBody>
            </p:sp>
            <p:sp>
              <p:nvSpPr>
                <p:cNvPr id="137" name="TextBox 136"/>
                <p:cNvSpPr txBox="1"/>
                <p:nvPr/>
              </p:nvSpPr>
              <p:spPr>
                <a:xfrm>
                  <a:off x="2996746" y="1350980"/>
                  <a:ext cx="623632" cy="218859"/>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smtClean="0">
                      <a:solidFill>
                        <a:srgbClr val="67B25C"/>
                      </a:solidFill>
                      <a:ea typeface="Arial Unicode MS" pitchFamily="34" charset="-128"/>
                      <a:cs typeface="Arial Unicode MS" pitchFamily="34" charset="-128"/>
                    </a:rPr>
                    <a:t>234 M</a:t>
                  </a:r>
                </a:p>
              </p:txBody>
            </p:sp>
          </p:grpSp>
          <p:grpSp>
            <p:nvGrpSpPr>
              <p:cNvPr id="121" name="Group 120"/>
              <p:cNvGrpSpPr/>
              <p:nvPr/>
            </p:nvGrpSpPr>
            <p:grpSpPr>
              <a:xfrm>
                <a:off x="1958537" y="1599924"/>
                <a:ext cx="1646771" cy="237461"/>
                <a:chOff x="3326159" y="1087455"/>
                <a:chExt cx="1646771" cy="237461"/>
              </a:xfrm>
            </p:grpSpPr>
            <p:sp>
              <p:nvSpPr>
                <p:cNvPr id="131" name="Rectangle 130"/>
                <p:cNvSpPr/>
                <p:nvPr/>
              </p:nvSpPr>
              <p:spPr bwMode="gray">
                <a:xfrm>
                  <a:off x="3420393" y="1278018"/>
                  <a:ext cx="662203" cy="46898"/>
                </a:xfrm>
                <a:prstGeom prst="rect">
                  <a:avLst/>
                </a:prstGeom>
                <a:solidFill>
                  <a:srgbClr val="D3203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132" name="TextBox 131"/>
                <p:cNvSpPr txBox="1"/>
                <p:nvPr/>
              </p:nvSpPr>
              <p:spPr>
                <a:xfrm>
                  <a:off x="3326159" y="1087455"/>
                  <a:ext cx="1032661" cy="21886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2</a:t>
                  </a:r>
                </a:p>
              </p:txBody>
            </p:sp>
            <p:sp>
              <p:nvSpPr>
                <p:cNvPr id="133" name="TextBox 132"/>
                <p:cNvSpPr txBox="1"/>
                <p:nvPr/>
              </p:nvSpPr>
              <p:spPr>
                <a:xfrm>
                  <a:off x="4349296" y="1087455"/>
                  <a:ext cx="623634" cy="218860"/>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D32030"/>
                      </a:solidFill>
                      <a:ea typeface="Arial Unicode MS" pitchFamily="34" charset="-128"/>
                      <a:cs typeface="Arial Unicode MS" pitchFamily="34" charset="-128"/>
                    </a:rPr>
                    <a:t>97 M</a:t>
                  </a:r>
                </a:p>
              </p:txBody>
            </p:sp>
            <p:sp>
              <p:nvSpPr>
                <p:cNvPr id="134" name="Rectangle 133"/>
                <p:cNvSpPr/>
                <p:nvPr/>
              </p:nvSpPr>
              <p:spPr bwMode="gray">
                <a:xfrm>
                  <a:off x="4101646" y="1276959"/>
                  <a:ext cx="774700" cy="45719"/>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grpSp>
          <p:grpSp>
            <p:nvGrpSpPr>
              <p:cNvPr id="122" name="Group 121"/>
              <p:cNvGrpSpPr/>
              <p:nvPr/>
            </p:nvGrpSpPr>
            <p:grpSpPr>
              <a:xfrm>
                <a:off x="1958537" y="1838049"/>
                <a:ext cx="1646771" cy="234286"/>
                <a:chOff x="1958537" y="1838049"/>
                <a:chExt cx="1646771" cy="234286"/>
              </a:xfrm>
            </p:grpSpPr>
            <p:sp>
              <p:nvSpPr>
                <p:cNvPr id="123" name="Rectangle 122"/>
                <p:cNvSpPr/>
                <p:nvPr/>
              </p:nvSpPr>
              <p:spPr bwMode="gray">
                <a:xfrm>
                  <a:off x="2052770" y="2026495"/>
                  <a:ext cx="989851" cy="45840"/>
                </a:xfrm>
                <a:prstGeom prst="rect">
                  <a:avLst/>
                </a:prstGeom>
                <a:solidFill>
                  <a:srgbClr val="E17B24"/>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127" name="Rectangle 126"/>
                <p:cNvSpPr/>
                <p:nvPr/>
              </p:nvSpPr>
              <p:spPr bwMode="gray">
                <a:xfrm>
                  <a:off x="3051524" y="2026495"/>
                  <a:ext cx="456638" cy="45840"/>
                </a:xfrm>
                <a:prstGeom prst="rect">
                  <a:avLst/>
                </a:prstGeom>
                <a:solidFill>
                  <a:srgbClr val="E2E2E2"/>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smtClean="0">
                    <a:solidFill>
                      <a:srgbClr val="000000"/>
                    </a:solidFill>
                    <a:ea typeface="Arial Unicode MS" pitchFamily="34" charset="-128"/>
                    <a:cs typeface="Arial Unicode MS" pitchFamily="34" charset="-128"/>
                  </a:endParaRPr>
                </a:p>
              </p:txBody>
            </p:sp>
            <p:sp>
              <p:nvSpPr>
                <p:cNvPr id="128" name="TextBox 127"/>
                <p:cNvSpPr txBox="1"/>
                <p:nvPr/>
              </p:nvSpPr>
              <p:spPr>
                <a:xfrm>
                  <a:off x="1958537" y="1838049"/>
                  <a:ext cx="1032661" cy="218860"/>
                </a:xfrm>
                <a:prstGeom prst="rect">
                  <a:avLst/>
                </a:prstGeom>
                <a:noFill/>
              </p:spPr>
              <p:txBody>
                <a:bodyPr wrap="square" rtlCol="0">
                  <a:spAutoFit/>
                </a:bodyPr>
                <a:lstStyle/>
                <a:p>
                  <a:pPr fontAlgn="base">
                    <a:spcBef>
                      <a:spcPct val="50000"/>
                    </a:spcBef>
                    <a:spcAft>
                      <a:spcPct val="0"/>
                    </a:spcAft>
                    <a:buClr>
                      <a:srgbClr val="F0AB00"/>
                    </a:buClr>
                    <a:buSzPct val="80000"/>
                  </a:pPr>
                  <a:r>
                    <a:rPr lang="en-US" sz="900" kern="0" dirty="0" smtClean="0">
                      <a:solidFill>
                        <a:srgbClr val="666666"/>
                      </a:solidFill>
                      <a:ea typeface="Arial Unicode MS" pitchFamily="34" charset="-128"/>
                      <a:cs typeface="Arial Unicode MS" pitchFamily="34" charset="-128"/>
                    </a:rPr>
                    <a:t>Country 3</a:t>
                  </a:r>
                </a:p>
              </p:txBody>
            </p:sp>
            <p:sp>
              <p:nvSpPr>
                <p:cNvPr id="129" name="TextBox 128"/>
                <p:cNvSpPr txBox="1"/>
                <p:nvPr/>
              </p:nvSpPr>
              <p:spPr>
                <a:xfrm>
                  <a:off x="2981674" y="1838049"/>
                  <a:ext cx="623634" cy="218860"/>
                </a:xfrm>
                <a:prstGeom prst="rect">
                  <a:avLst/>
                </a:prstGeom>
                <a:noFill/>
              </p:spPr>
              <p:txBody>
                <a:bodyPr wrap="square" rtlCol="0">
                  <a:spAutoFit/>
                </a:bodyPr>
                <a:lstStyle/>
                <a:p>
                  <a:pPr algn="r" fontAlgn="base">
                    <a:spcBef>
                      <a:spcPct val="50000"/>
                    </a:spcBef>
                    <a:spcAft>
                      <a:spcPct val="0"/>
                    </a:spcAft>
                    <a:buClr>
                      <a:srgbClr val="F0AB00"/>
                    </a:buClr>
                    <a:buSzPct val="80000"/>
                  </a:pPr>
                  <a:r>
                    <a:rPr lang="en-US" sz="900" kern="0" dirty="0">
                      <a:solidFill>
                        <a:srgbClr val="E17B24"/>
                      </a:solidFill>
                      <a:ea typeface="Arial Unicode MS" pitchFamily="34" charset="-128"/>
                      <a:cs typeface="Arial Unicode MS" pitchFamily="34" charset="-128"/>
                    </a:rPr>
                    <a:t>197 M</a:t>
                  </a:r>
                </a:p>
              </p:txBody>
            </p:sp>
          </p:grpSp>
        </p:grpSp>
      </p:grpSp>
      <p:sp>
        <p:nvSpPr>
          <p:cNvPr id="7" name="TextBox 6"/>
          <p:cNvSpPr txBox="1"/>
          <p:nvPr/>
        </p:nvSpPr>
        <p:spPr>
          <a:xfrm>
            <a:off x="179327" y="693616"/>
            <a:ext cx="1279769" cy="369332"/>
          </a:xfrm>
          <a:prstGeom prst="rect">
            <a:avLst/>
          </a:prstGeom>
          <a:noFill/>
        </p:spPr>
        <p:txBody>
          <a:bodyPr wrap="square" rtlCol="0">
            <a:spAutoFit/>
          </a:bodyPr>
          <a:lstStyle/>
          <a:p>
            <a:r>
              <a:rPr lang="en-US" dirty="0" smtClean="0">
                <a:solidFill>
                  <a:schemeClr val="bg1"/>
                </a:solidFill>
                <a:latin typeface="Arial"/>
                <a:cs typeface="Arial"/>
              </a:rPr>
              <a:t>My Home</a:t>
            </a:r>
            <a:endParaRPr lang="en-US" dirty="0">
              <a:solidFill>
                <a:schemeClr val="bg1"/>
              </a:solidFill>
              <a:latin typeface="Arial"/>
              <a:cs typeface="Arial"/>
            </a:endParaRPr>
          </a:p>
        </p:txBody>
      </p:sp>
      <p:grpSp>
        <p:nvGrpSpPr>
          <p:cNvPr id="72" name="Group 71"/>
          <p:cNvGrpSpPr/>
          <p:nvPr/>
        </p:nvGrpSpPr>
        <p:grpSpPr>
          <a:xfrm>
            <a:off x="-5474" y="0"/>
            <a:ext cx="9149474" cy="423865"/>
            <a:chOff x="-5474" y="0"/>
            <a:chExt cx="9149474" cy="423865"/>
          </a:xfrm>
        </p:grpSpPr>
        <p:sp>
          <p:nvSpPr>
            <p:cNvPr id="73" name="Rectangle 72"/>
            <p:cNvSpPr/>
            <p:nvPr/>
          </p:nvSpPr>
          <p:spPr>
            <a:xfrm>
              <a:off x="-5474"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p:cNvCxnSpPr/>
            <p:nvPr/>
          </p:nvCxnSpPr>
          <p:spPr>
            <a:xfrm>
              <a:off x="-5474"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89"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6" name="TextBox 75"/>
            <p:cNvSpPr txBox="1"/>
            <p:nvPr/>
          </p:nvSpPr>
          <p:spPr>
            <a:xfrm>
              <a:off x="7689596" y="118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cxnSp>
          <p:nvCxnSpPr>
            <p:cNvPr id="77" name="Straight Connector 76"/>
            <p:cNvCxnSpPr/>
            <p:nvPr/>
          </p:nvCxnSpPr>
          <p:spPr>
            <a:xfrm>
              <a:off x="41739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473" y="112235"/>
              <a:ext cx="422869" cy="230832"/>
            </a:xfrm>
            <a:prstGeom prst="rect">
              <a:avLst/>
            </a:prstGeom>
            <a:noFill/>
          </p:spPr>
          <p:txBody>
            <a:bodyPr wrap="square" lIns="0" tIns="0" rIns="0" bIns="0" rtlCol="0">
              <a:spAutoFit/>
            </a:bodyPr>
            <a:lstStyle>
              <a:defPPr>
                <a:defRPr lang="en-US"/>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79" name="Rectangle 78"/>
            <p:cNvSpPr/>
            <p:nvPr/>
          </p:nvSpPr>
          <p:spPr>
            <a:xfrm flipV="1">
              <a:off x="-5474"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81" name="TextBox 8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82" name="Straight Connector 81"/>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38" name="TextBox 137"/>
          <p:cNvSpPr txBox="1"/>
          <p:nvPr/>
        </p:nvSpPr>
        <p:spPr>
          <a:xfrm>
            <a:off x="5828696" y="3980741"/>
            <a:ext cx="479150" cy="477054"/>
          </a:xfrm>
          <a:prstGeom prst="rect">
            <a:avLst/>
          </a:prstGeom>
          <a:noFill/>
        </p:spPr>
        <p:txBody>
          <a:bodyPr wrap="square" rtlCol="0">
            <a:spAutoFit/>
          </a:bodyPr>
          <a:lstStyle/>
          <a:p>
            <a:r>
              <a:rPr lang="en-US" sz="2500" dirty="0" smtClean="0">
                <a:solidFill>
                  <a:srgbClr val="127DBE"/>
                </a:solidFill>
                <a:latin typeface="SAP-icons"/>
                <a:cs typeface="SAP-icons"/>
              </a:rPr>
              <a:t></a:t>
            </a:r>
          </a:p>
        </p:txBody>
      </p:sp>
      <p:grpSp>
        <p:nvGrpSpPr>
          <p:cNvPr id="139" name="Group 138"/>
          <p:cNvGrpSpPr/>
          <p:nvPr/>
        </p:nvGrpSpPr>
        <p:grpSpPr>
          <a:xfrm>
            <a:off x="5834006" y="4778815"/>
            <a:ext cx="1804070" cy="1680085"/>
            <a:chOff x="5804390" y="1258501"/>
            <a:chExt cx="1804070" cy="1680085"/>
          </a:xfrm>
        </p:grpSpPr>
        <p:sp>
          <p:nvSpPr>
            <p:cNvPr id="140" name="Rounded Rectangle 139"/>
            <p:cNvSpPr/>
            <p:nvPr/>
          </p:nvSpPr>
          <p:spPr>
            <a:xfrm>
              <a:off x="5830402" y="1281949"/>
              <a:ext cx="1734964" cy="1656372"/>
            </a:xfrm>
            <a:prstGeom prst="roundRect">
              <a:avLst>
                <a:gd name="adj" fmla="val 1568"/>
              </a:avLst>
            </a:prstGeom>
            <a:solidFill>
              <a:schemeClr val="bg1"/>
            </a:solidFill>
            <a:ln>
              <a:noFill/>
            </a:ln>
            <a:effectLst>
              <a:outerShdw blurRad="111125" dir="462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1" name="TextBox 140"/>
            <p:cNvSpPr txBox="1"/>
            <p:nvPr/>
          </p:nvSpPr>
          <p:spPr>
            <a:xfrm>
              <a:off x="5804390" y="1258501"/>
              <a:ext cx="1651670" cy="276999"/>
            </a:xfrm>
            <a:prstGeom prst="rect">
              <a:avLst/>
            </a:prstGeom>
            <a:noFill/>
          </p:spPr>
          <p:txBody>
            <a:bodyPr wrap="square" rtlCol="0">
              <a:spAutoFit/>
            </a:bodyPr>
            <a:lstStyle/>
            <a:p>
              <a:r>
                <a:rPr lang="en-US" sz="1200" dirty="0" smtClean="0">
                  <a:solidFill>
                    <a:srgbClr val="404040"/>
                  </a:solidFill>
                  <a:latin typeface="Arial"/>
                  <a:cs typeface="Arial"/>
                </a:rPr>
                <a:t>I am a short title !</a:t>
              </a:r>
              <a:endParaRPr lang="en-US" sz="1200" dirty="0">
                <a:solidFill>
                  <a:srgbClr val="404040"/>
                </a:solidFill>
                <a:latin typeface="Arial"/>
                <a:cs typeface="Arial"/>
              </a:endParaRPr>
            </a:p>
          </p:txBody>
        </p:sp>
        <p:sp>
          <p:nvSpPr>
            <p:cNvPr id="142" name="TextBox 141"/>
            <p:cNvSpPr txBox="1"/>
            <p:nvPr/>
          </p:nvSpPr>
          <p:spPr>
            <a:xfrm>
              <a:off x="5806048" y="2692365"/>
              <a:ext cx="1759317" cy="246221"/>
            </a:xfrm>
            <a:prstGeom prst="rect">
              <a:avLst/>
            </a:prstGeom>
            <a:noFill/>
          </p:spPr>
          <p:txBody>
            <a:bodyPr wrap="square" rtlCol="0">
              <a:spAutoFit/>
            </a:bodyPr>
            <a:lstStyle/>
            <a:p>
              <a:pPr algn="r"/>
              <a:r>
                <a:rPr lang="en-US" sz="1000" dirty="0" smtClean="0">
                  <a:solidFill>
                    <a:schemeClr val="tx1">
                      <a:lumMod val="75000"/>
                      <a:lumOff val="25000"/>
                    </a:schemeClr>
                  </a:solidFill>
                  <a:latin typeface="Arial"/>
                  <a:cs typeface="Arial"/>
                </a:rPr>
                <a:t>0 Days running without b…</a:t>
              </a:r>
              <a:endParaRPr lang="en-US" sz="1000" dirty="0">
                <a:solidFill>
                  <a:schemeClr val="tx1">
                    <a:lumMod val="75000"/>
                    <a:lumOff val="25000"/>
                  </a:schemeClr>
                </a:solidFill>
                <a:latin typeface="Arial"/>
                <a:cs typeface="Arial"/>
              </a:endParaRPr>
            </a:p>
          </p:txBody>
        </p:sp>
        <p:sp>
          <p:nvSpPr>
            <p:cNvPr id="144" name="TextBox 143"/>
            <p:cNvSpPr txBox="1"/>
            <p:nvPr/>
          </p:nvSpPr>
          <p:spPr>
            <a:xfrm>
              <a:off x="5830402" y="1469515"/>
              <a:ext cx="1778058" cy="230832"/>
            </a:xfrm>
            <a:prstGeom prst="rect">
              <a:avLst/>
            </a:prstGeom>
            <a:noFill/>
          </p:spPr>
          <p:txBody>
            <a:bodyPr wrap="square" rtlCol="0">
              <a:spAutoFit/>
            </a:bodyPr>
            <a:lstStyle/>
            <a:p>
              <a:r>
                <a:rPr lang="en-US" sz="900" dirty="0" smtClean="0">
                  <a:solidFill>
                    <a:schemeClr val="bg1">
                      <a:lumMod val="50000"/>
                    </a:schemeClr>
                  </a:solidFill>
                  <a:latin typeface="Arial"/>
                  <a:cs typeface="Arial"/>
                </a:rPr>
                <a:t>This shows a </a:t>
              </a:r>
              <a:r>
                <a:rPr lang="en-US" sz="900" dirty="0" err="1" smtClean="0">
                  <a:solidFill>
                    <a:schemeClr val="bg1">
                      <a:lumMod val="50000"/>
                    </a:schemeClr>
                  </a:solidFill>
                  <a:latin typeface="Arial"/>
                  <a:cs typeface="Arial"/>
                </a:rPr>
                <a:t>StaticTile</a:t>
              </a:r>
              <a:r>
                <a:rPr lang="en-US" sz="900" dirty="0" smtClean="0">
                  <a:solidFill>
                    <a:schemeClr val="bg1">
                      <a:lumMod val="50000"/>
                    </a:schemeClr>
                  </a:solidFill>
                  <a:latin typeface="Arial"/>
                  <a:cs typeface="Arial"/>
                </a:rPr>
                <a:t> wit…</a:t>
              </a:r>
              <a:endParaRPr lang="en-US" sz="900" dirty="0">
                <a:solidFill>
                  <a:schemeClr val="bg1">
                    <a:lumMod val="50000"/>
                  </a:schemeClr>
                </a:solidFill>
                <a:latin typeface="Arial"/>
                <a:cs typeface="Arial"/>
              </a:endParaRPr>
            </a:p>
          </p:txBody>
        </p:sp>
        <p:sp>
          <p:nvSpPr>
            <p:cNvPr id="145" name="TextBox 144"/>
            <p:cNvSpPr txBox="1"/>
            <p:nvPr/>
          </p:nvSpPr>
          <p:spPr>
            <a:xfrm>
              <a:off x="5820633" y="2168346"/>
              <a:ext cx="479150" cy="477054"/>
            </a:xfrm>
            <a:prstGeom prst="rect">
              <a:avLst/>
            </a:prstGeom>
            <a:noFill/>
          </p:spPr>
          <p:txBody>
            <a:bodyPr wrap="square" rtlCol="0">
              <a:spAutoFit/>
            </a:bodyPr>
            <a:lstStyle>
              <a:defPPr>
                <a:defRPr lang="en-US"/>
              </a:defPPr>
              <a:lvl1pPr>
                <a:defRPr sz="2500">
                  <a:solidFill>
                    <a:srgbClr val="127DBE"/>
                  </a:solidFill>
                  <a:latin typeface="SAP-icons"/>
                  <a:cs typeface="SAP-icons"/>
                </a:defRPr>
              </a:lvl1pPr>
            </a:lstStyle>
            <a:p>
              <a:r>
                <a:rPr lang="en-US" dirty="0"/>
                <a:t></a:t>
              </a:r>
            </a:p>
          </p:txBody>
        </p:sp>
      </p:grpSp>
      <p:grpSp>
        <p:nvGrpSpPr>
          <p:cNvPr id="124" name="Group 123"/>
          <p:cNvGrpSpPr/>
          <p:nvPr/>
        </p:nvGrpSpPr>
        <p:grpSpPr>
          <a:xfrm>
            <a:off x="262326" y="1230761"/>
            <a:ext cx="1760977" cy="1680085"/>
            <a:chOff x="257479" y="1235318"/>
            <a:chExt cx="1760977" cy="1680085"/>
          </a:xfrm>
        </p:grpSpPr>
        <p:sp>
          <p:nvSpPr>
            <p:cNvPr id="148" name="Rounded Rectangle 147"/>
            <p:cNvSpPr/>
            <p:nvPr/>
          </p:nvSpPr>
          <p:spPr>
            <a:xfrm>
              <a:off x="283491" y="1258766"/>
              <a:ext cx="1734964" cy="1656372"/>
            </a:xfrm>
            <a:prstGeom prst="roundRect">
              <a:avLst>
                <a:gd name="adj" fmla="val 1568"/>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0" name="TextBox 149"/>
            <p:cNvSpPr txBox="1"/>
            <p:nvPr/>
          </p:nvSpPr>
          <p:spPr>
            <a:xfrm>
              <a:off x="257479" y="1235318"/>
              <a:ext cx="1651670" cy="276999"/>
            </a:xfrm>
            <a:prstGeom prst="rect">
              <a:avLst/>
            </a:prstGeom>
            <a:noFill/>
          </p:spPr>
          <p:txBody>
            <a:bodyPr wrap="square" rtlCol="0">
              <a:spAutoFit/>
            </a:bodyPr>
            <a:lstStyle/>
            <a:p>
              <a:r>
                <a:rPr lang="en-US" sz="1200" dirty="0" smtClean="0">
                  <a:solidFill>
                    <a:srgbClr val="404040"/>
                  </a:solidFill>
                  <a:latin typeface="Arial"/>
                  <a:cs typeface="Arial"/>
                </a:rPr>
                <a:t>Net Order Value is at</a:t>
              </a:r>
              <a:endParaRPr lang="en-US" sz="1200" dirty="0">
                <a:solidFill>
                  <a:srgbClr val="404040"/>
                </a:solidFill>
                <a:latin typeface="Arial"/>
                <a:cs typeface="Arial"/>
              </a:endParaRPr>
            </a:p>
          </p:txBody>
        </p:sp>
        <p:sp>
          <p:nvSpPr>
            <p:cNvPr id="151" name="TextBox 150"/>
            <p:cNvSpPr txBox="1"/>
            <p:nvPr/>
          </p:nvSpPr>
          <p:spPr>
            <a:xfrm>
              <a:off x="760231" y="2122357"/>
              <a:ext cx="1154541" cy="646331"/>
            </a:xfrm>
            <a:prstGeom prst="rect">
              <a:avLst/>
            </a:prstGeom>
            <a:noFill/>
          </p:spPr>
          <p:txBody>
            <a:bodyPr wrap="square" rtlCol="0">
              <a:spAutoFit/>
            </a:bodyPr>
            <a:lstStyle/>
            <a:p>
              <a:r>
                <a:rPr lang="en-US" sz="3600" dirty="0" smtClean="0">
                  <a:solidFill>
                    <a:srgbClr val="D12435"/>
                  </a:solidFill>
                  <a:latin typeface="Arial"/>
                  <a:cs typeface="Arial"/>
                </a:rPr>
                <a:t>21,5</a:t>
              </a:r>
              <a:endParaRPr lang="en-US" sz="3600" dirty="0">
                <a:solidFill>
                  <a:srgbClr val="D12435"/>
                </a:solidFill>
                <a:latin typeface="Arial"/>
                <a:cs typeface="Arial"/>
              </a:endParaRPr>
            </a:p>
          </p:txBody>
        </p:sp>
        <p:sp>
          <p:nvSpPr>
            <p:cNvPr id="152" name="Isosceles Triangle 151"/>
            <p:cNvSpPr/>
            <p:nvPr/>
          </p:nvSpPr>
          <p:spPr>
            <a:xfrm>
              <a:off x="1778000" y="2325077"/>
              <a:ext cx="136772" cy="82061"/>
            </a:xfrm>
            <a:prstGeom prst="triangle">
              <a:avLst/>
            </a:prstGeom>
            <a:solidFill>
              <a:srgbClr val="D1243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D12435"/>
                  </a:solidFill>
                </a:rPr>
                <a:t>v</a:t>
              </a:r>
              <a:endParaRPr lang="en-US" dirty="0">
                <a:solidFill>
                  <a:srgbClr val="D12435"/>
                </a:solidFill>
              </a:endParaRPr>
            </a:p>
          </p:txBody>
        </p:sp>
        <p:sp>
          <p:nvSpPr>
            <p:cNvPr id="156" name="TextBox 155"/>
            <p:cNvSpPr txBox="1"/>
            <p:nvPr/>
          </p:nvSpPr>
          <p:spPr>
            <a:xfrm>
              <a:off x="1688554" y="2454739"/>
              <a:ext cx="329902" cy="261610"/>
            </a:xfrm>
            <a:prstGeom prst="rect">
              <a:avLst/>
            </a:prstGeom>
            <a:noFill/>
          </p:spPr>
          <p:txBody>
            <a:bodyPr wrap="square" rtlCol="0">
              <a:spAutoFit/>
            </a:bodyPr>
            <a:lstStyle/>
            <a:p>
              <a:r>
                <a:rPr lang="en-US" sz="1100" dirty="0" smtClean="0">
                  <a:solidFill>
                    <a:srgbClr val="D12435"/>
                  </a:solidFill>
                  <a:latin typeface="Arial"/>
                  <a:cs typeface="Arial"/>
                </a:rPr>
                <a:t>%</a:t>
              </a:r>
              <a:endParaRPr lang="en-US" sz="1100" dirty="0">
                <a:solidFill>
                  <a:srgbClr val="D12435"/>
                </a:solidFill>
                <a:latin typeface="Arial"/>
                <a:cs typeface="Arial"/>
              </a:endParaRPr>
            </a:p>
          </p:txBody>
        </p:sp>
        <p:sp>
          <p:nvSpPr>
            <p:cNvPr id="157" name="TextBox 156"/>
            <p:cNvSpPr txBox="1"/>
            <p:nvPr/>
          </p:nvSpPr>
          <p:spPr>
            <a:xfrm>
              <a:off x="259137" y="2669182"/>
              <a:ext cx="1759317" cy="246221"/>
            </a:xfrm>
            <a:prstGeom prst="rect">
              <a:avLst/>
            </a:prstGeom>
            <a:noFill/>
          </p:spPr>
          <p:txBody>
            <a:bodyPr wrap="square" rtlCol="0">
              <a:spAutoFit/>
            </a:bodyPr>
            <a:lstStyle/>
            <a:p>
              <a:pPr algn="r"/>
              <a:r>
                <a:rPr lang="en-US" sz="1000" dirty="0" smtClean="0">
                  <a:solidFill>
                    <a:schemeClr val="tx1">
                      <a:lumMod val="95000"/>
                      <a:lumOff val="5000"/>
                    </a:schemeClr>
                  </a:solidFill>
                  <a:latin typeface="Arial"/>
                  <a:cs typeface="Arial"/>
                </a:rPr>
                <a:t>Relative </a:t>
              </a:r>
              <a:r>
                <a:rPr lang="en-US" sz="1000" dirty="0" err="1" smtClean="0">
                  <a:solidFill>
                    <a:schemeClr val="tx1">
                      <a:lumMod val="95000"/>
                      <a:lumOff val="5000"/>
                    </a:schemeClr>
                  </a:solidFill>
                  <a:latin typeface="Arial"/>
                  <a:cs typeface="Arial"/>
                </a:rPr>
                <a:t>Imporvement</a:t>
              </a:r>
              <a:endParaRPr lang="en-US" sz="1000" dirty="0">
                <a:solidFill>
                  <a:schemeClr val="tx1">
                    <a:lumMod val="95000"/>
                    <a:lumOff val="5000"/>
                  </a:schemeClr>
                </a:solidFill>
                <a:latin typeface="Arial"/>
                <a:cs typeface="Arial"/>
              </a:endParaRPr>
            </a:p>
          </p:txBody>
        </p:sp>
      </p:grpSp>
    </p:spTree>
    <p:extLst>
      <p:ext uri="{BB962C8B-B14F-4D97-AF65-F5344CB8AC3E}">
        <p14:creationId xmlns:p14="http://schemas.microsoft.com/office/powerpoint/2010/main" val="39569375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normAutofit/>
          </a:bodyPr>
          <a:lstStyle/>
          <a:p>
            <a:r>
              <a:rPr lang="en-US" dirty="0" err="1" smtClean="0">
                <a:solidFill>
                  <a:srgbClr val="666666"/>
                </a:solidFill>
                <a:latin typeface="BentonSans Light" panose="02000503000000020004" pitchFamily="2" charset="0"/>
                <a:cs typeface="Arial"/>
              </a:rPr>
              <a:t>BusyIndicator</a:t>
            </a:r>
            <a:endParaRPr lang="en-US" kern="0" dirty="0">
              <a:solidFill>
                <a:srgbClr val="666666"/>
              </a:solidFill>
              <a:latin typeface="BentonSans Light" panose="02000503000000020004" pitchFamily="2" charset="0"/>
              <a:ea typeface="Arial Unicode MS" pitchFamily="34" charset="-128"/>
              <a:cs typeface="Arial"/>
            </a:endParaRPr>
          </a:p>
        </p:txBody>
      </p:sp>
      <p:sp>
        <p:nvSpPr>
          <p:cNvPr id="2" name="Text Placeholder 1"/>
          <p:cNvSpPr>
            <a:spLocks noGrp="1"/>
          </p:cNvSpPr>
          <p:nvPr>
            <p:ph type="body" sz="quarter" idx="10"/>
          </p:nvPr>
        </p:nvSpPr>
        <p:spPr/>
        <p:txBody>
          <a:bodyPr>
            <a:normAutofit/>
          </a:bodyPr>
          <a:lstStyle/>
          <a:p>
            <a:pPr marL="0" indent="0">
              <a:buNone/>
            </a:pPr>
            <a:r>
              <a:rPr lang="en-US" sz="2800" dirty="0" smtClean="0">
                <a:solidFill>
                  <a:srgbClr val="006CA7"/>
                </a:solidFill>
                <a:latin typeface="BentonSans Light" panose="02000503000000020004" pitchFamily="2" charset="0"/>
                <a:cs typeface="Arial"/>
              </a:rPr>
              <a:t>Control						Example</a:t>
            </a:r>
            <a:endParaRPr lang="en-US" sz="2800" dirty="0">
              <a:latin typeface="BentonSans Light" panose="02000503000000020004" pitchFamily="2" charset="0"/>
              <a:cs typeface="Arial"/>
            </a:endParaRPr>
          </a:p>
        </p:txBody>
      </p:sp>
      <p:sp>
        <p:nvSpPr>
          <p:cNvPr id="190" name="Block Arc 189"/>
          <p:cNvSpPr/>
          <p:nvPr/>
        </p:nvSpPr>
        <p:spPr bwMode="gray">
          <a:xfrm>
            <a:off x="1924027" y="1896160"/>
            <a:ext cx="226881" cy="226881"/>
          </a:xfrm>
          <a:prstGeom prst="blockArc">
            <a:avLst>
              <a:gd name="adj1" fmla="val 3920863"/>
              <a:gd name="adj2" fmla="val 21265763"/>
              <a:gd name="adj3" fmla="val 18791"/>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63" name="Group 62"/>
          <p:cNvGrpSpPr/>
          <p:nvPr/>
        </p:nvGrpSpPr>
        <p:grpSpPr>
          <a:xfrm>
            <a:off x="5927022" y="1363014"/>
            <a:ext cx="2884011" cy="5073788"/>
            <a:chOff x="1118077" y="891244"/>
            <a:chExt cx="2884011" cy="5073788"/>
          </a:xfrm>
        </p:grpSpPr>
        <p:pic>
          <p:nvPicPr>
            <p:cNvPr id="64" name="Picture 6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205" y="892968"/>
              <a:ext cx="2857500" cy="5072063"/>
            </a:xfrm>
            <a:prstGeom prst="rect">
              <a:avLst/>
            </a:prstGeom>
          </p:spPr>
        </p:pic>
        <p:grpSp>
          <p:nvGrpSpPr>
            <p:cNvPr id="65" name="Group 64"/>
            <p:cNvGrpSpPr/>
            <p:nvPr/>
          </p:nvGrpSpPr>
          <p:grpSpPr>
            <a:xfrm>
              <a:off x="1132205" y="3155658"/>
              <a:ext cx="2855279" cy="2318105"/>
              <a:chOff x="5145088" y="3313885"/>
              <a:chExt cx="2855279" cy="2318105"/>
            </a:xfrm>
          </p:grpSpPr>
          <p:sp>
            <p:nvSpPr>
              <p:cNvPr id="100" name="Rectangle 99"/>
              <p:cNvSpPr/>
              <p:nvPr/>
            </p:nvSpPr>
            <p:spPr bwMode="gray">
              <a:xfrm>
                <a:off x="5145088" y="3313885"/>
                <a:ext cx="2855279" cy="2318105"/>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105" name="Straight Connector 104"/>
              <p:cNvCxnSpPr/>
              <p:nvPr/>
            </p:nvCxnSpPr>
            <p:spPr>
              <a:xfrm>
                <a:off x="5145088" y="5628418"/>
                <a:ext cx="2855279"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68" name="Rectangle 67"/>
            <p:cNvSpPr/>
            <p:nvPr/>
          </p:nvSpPr>
          <p:spPr bwMode="gray">
            <a:xfrm rot="2700000">
              <a:off x="1389827" y="3087941"/>
              <a:ext cx="135222" cy="135222"/>
            </a:xfrm>
            <a:prstGeom prst="rect">
              <a:avLst/>
            </a:prstGeom>
            <a:solidFill>
              <a:schemeClr val="bg1"/>
            </a:solidFill>
            <a:ln w="6350" algn="ctr">
              <a:noFill/>
              <a:miter lim="800000"/>
              <a:headEnd/>
              <a:tailEnd/>
            </a:ln>
            <a:effectLst>
              <a:innerShdw dist="25400" dir="138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Oval 71"/>
            <p:cNvSpPr/>
            <p:nvPr/>
          </p:nvSpPr>
          <p:spPr bwMode="gray">
            <a:xfrm>
              <a:off x="1246838" y="2555270"/>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sz="1600" b="0" i="0" u="none" strike="noStrike" kern="0" cap="none" spc="0" normalizeH="0" baseline="0" noProof="0" dirty="0" smtClean="0">
                <a:ln>
                  <a:noFill/>
                </a:ln>
                <a:solidFill>
                  <a:schemeClr val="bg1"/>
                </a:solidFill>
                <a:effectLst/>
                <a:uLnTx/>
                <a:uFillTx/>
                <a:latin typeface="SAP-icons" pitchFamily="2" charset="0"/>
                <a:ea typeface="Arial Unicode MS" pitchFamily="34" charset="-128"/>
                <a:cs typeface="Arial Unicode MS" pitchFamily="34" charset="-128"/>
              </a:endParaRPr>
            </a:p>
          </p:txBody>
        </p:sp>
        <p:sp>
          <p:nvSpPr>
            <p:cNvPr id="80" name="TextBox 79"/>
            <p:cNvSpPr txBox="1"/>
            <p:nvPr/>
          </p:nvSpPr>
          <p:spPr>
            <a:xfrm>
              <a:off x="2398419" y="2521998"/>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smtClean="0">
                  <a:solidFill>
                    <a:srgbClr val="444444"/>
                  </a:solidFill>
                  <a:latin typeface="Arial" pitchFamily="34" charset="0"/>
                  <a:cs typeface="Arial" pitchFamily="34" charset="0"/>
                </a:rPr>
                <a:t>3</a:t>
              </a:r>
              <a:endParaRPr lang="en-US" sz="900" dirty="0">
                <a:solidFill>
                  <a:srgbClr val="444444"/>
                </a:solidFill>
                <a:latin typeface="Arial" pitchFamily="34" charset="0"/>
                <a:cs typeface="Arial" pitchFamily="34" charset="0"/>
              </a:endParaRPr>
            </a:p>
          </p:txBody>
        </p:sp>
        <p:sp>
          <p:nvSpPr>
            <p:cNvPr id="81" name="Oval 80"/>
            <p:cNvSpPr/>
            <p:nvPr/>
          </p:nvSpPr>
          <p:spPr bwMode="gray">
            <a:xfrm>
              <a:off x="1962806"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82" name="Oval 81"/>
            <p:cNvSpPr/>
            <p:nvPr/>
          </p:nvSpPr>
          <p:spPr bwMode="gray">
            <a:xfrm>
              <a:off x="2683205"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smtClean="0">
                  <a:solidFill>
                    <a:srgbClr val="009DE0"/>
                  </a:solidFill>
                  <a:latin typeface="SAP-icons" pitchFamily="2" charset="0"/>
                </a:rPr>
                <a:t></a:t>
              </a:r>
              <a:endParaRPr lang="en-US" sz="1600" dirty="0">
                <a:solidFill>
                  <a:srgbClr val="009DE0"/>
                </a:solidFill>
                <a:latin typeface="SAP-icons" pitchFamily="2" charset="0"/>
              </a:endParaRPr>
            </a:p>
          </p:txBody>
        </p:sp>
        <p:grpSp>
          <p:nvGrpSpPr>
            <p:cNvPr id="83" name="Group 82"/>
            <p:cNvGrpSpPr/>
            <p:nvPr/>
          </p:nvGrpSpPr>
          <p:grpSpPr>
            <a:xfrm>
              <a:off x="1124342" y="5540285"/>
              <a:ext cx="2877746" cy="424747"/>
              <a:chOff x="1124342" y="5540285"/>
              <a:chExt cx="2877746" cy="424747"/>
            </a:xfrm>
          </p:grpSpPr>
          <p:sp>
            <p:nvSpPr>
              <p:cNvPr id="94" name="Rectangle 93"/>
              <p:cNvSpPr/>
              <p:nvPr/>
            </p:nvSpPr>
            <p:spPr>
              <a:xfrm>
                <a:off x="1130059" y="5541168"/>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p:cNvSpPr txBox="1"/>
              <p:nvPr/>
            </p:nvSpPr>
            <p:spPr>
              <a:xfrm>
                <a:off x="1124342" y="5631990"/>
                <a:ext cx="42858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cxnSp>
            <p:nvCxnSpPr>
              <p:cNvPr id="96" name="Straight Connector 95"/>
              <p:cNvCxnSpPr/>
              <p:nvPr/>
            </p:nvCxnSpPr>
            <p:spPr>
              <a:xfrm>
                <a:off x="1552925" y="5541168"/>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3571240"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98" name="Rectangle 97"/>
              <p:cNvSpPr/>
              <p:nvPr/>
            </p:nvSpPr>
            <p:spPr>
              <a:xfrm>
                <a:off x="1618887" y="5540286"/>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99" name="Rectangle 98"/>
              <p:cNvSpPr/>
              <p:nvPr/>
            </p:nvSpPr>
            <p:spPr>
              <a:xfrm>
                <a:off x="2595424" y="5540285"/>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grpSp>
          <p:nvGrpSpPr>
            <p:cNvPr id="84" name="Group 83"/>
            <p:cNvGrpSpPr/>
            <p:nvPr/>
          </p:nvGrpSpPr>
          <p:grpSpPr>
            <a:xfrm>
              <a:off x="1118077" y="891244"/>
              <a:ext cx="2871307" cy="431706"/>
              <a:chOff x="1127602" y="891244"/>
              <a:chExt cx="2871307" cy="431706"/>
            </a:xfrm>
          </p:grpSpPr>
          <p:sp>
            <p:nvSpPr>
              <p:cNvPr id="88" name="Rectangle 87"/>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smtClean="0">
                    <a:solidFill>
                      <a:srgbClr val="666666"/>
                    </a:solidFill>
                    <a:latin typeface="Arial" panose="020B0604020202020204" pitchFamily="34" charset="0"/>
                    <a:ea typeface="Open Sans" pitchFamily="34" charset="0"/>
                    <a:cs typeface="Arial" panose="020B0604020202020204" pitchFamily="34" charset="0"/>
                  </a:rPr>
                  <a:t>Request</a:t>
                </a:r>
                <a:endParaRPr lang="en-US" sz="12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1" name="TextBox 90"/>
              <p:cNvSpPr txBox="1"/>
              <p:nvPr/>
            </p:nvSpPr>
            <p:spPr>
              <a:xfrm>
                <a:off x="1127602" y="101360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92" name="Straight Connector 91"/>
              <p:cNvCxnSpPr/>
              <p:nvPr/>
            </p:nvCxnSpPr>
            <p:spPr>
              <a:xfrm>
                <a:off x="1552925" y="891244"/>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3" name="Rectangle 92"/>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1126808" y="894006"/>
              <a:ext cx="2862897" cy="5071026"/>
              <a:chOff x="1132205" y="892785"/>
              <a:chExt cx="2862897" cy="5071026"/>
            </a:xfrm>
          </p:grpSpPr>
          <p:sp>
            <p:nvSpPr>
              <p:cNvPr id="86" name="Rectangle 85"/>
              <p:cNvSpPr/>
              <p:nvPr/>
            </p:nvSpPr>
            <p:spPr bwMode="gray">
              <a:xfrm>
                <a:off x="1132205" y="892785"/>
                <a:ext cx="2862897" cy="5071026"/>
              </a:xfrm>
              <a:prstGeom prst="rect">
                <a:avLst/>
              </a:prstGeom>
              <a:solidFill>
                <a:schemeClr val="tx1">
                  <a:alpha val="68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7" name="Block Arc 86"/>
              <p:cNvSpPr/>
              <p:nvPr/>
            </p:nvSpPr>
            <p:spPr bwMode="gray">
              <a:xfrm>
                <a:off x="2448307" y="3309255"/>
                <a:ext cx="226881" cy="226881"/>
              </a:xfrm>
              <a:prstGeom prst="blockArc">
                <a:avLst>
                  <a:gd name="adj1" fmla="val 3920863"/>
                  <a:gd name="adj2" fmla="val 21265763"/>
                  <a:gd name="adj3" fmla="val 18791"/>
                </a:avLst>
              </a:prstGeom>
              <a:solidFill>
                <a:srgbClr val="007C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grpSp>
      <p:sp>
        <p:nvSpPr>
          <p:cNvPr id="3" name="Rectangle 2"/>
          <p:cNvSpPr/>
          <p:nvPr/>
        </p:nvSpPr>
        <p:spPr>
          <a:xfrm>
            <a:off x="4251145" y="3244334"/>
            <a:ext cx="184666" cy="369332"/>
          </a:xfrm>
          <a:prstGeom prst="rect">
            <a:avLst/>
          </a:prstGeom>
        </p:spPr>
        <p:txBody>
          <a:bodyPr wrap="none">
            <a:spAutoFit/>
          </a:bodyPr>
          <a:lstStyle/>
          <a:p>
            <a:endParaRPr lang="en-US" dirty="0"/>
          </a:p>
        </p:txBody>
      </p:sp>
    </p:spTree>
    <p:extLst>
      <p:ext uri="{BB962C8B-B14F-4D97-AF65-F5344CB8AC3E}">
        <p14:creationId xmlns:p14="http://schemas.microsoft.com/office/powerpoint/2010/main" val="25891359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49"/>
          <p:cNvSpPr>
            <a:spLocks noGrp="1"/>
          </p:cNvSpPr>
          <p:nvPr>
            <p:ph type="title"/>
          </p:nvPr>
        </p:nvSpPr>
        <p:spPr/>
        <p:txBody>
          <a:bodyPr>
            <a:normAutofit/>
          </a:bodyPr>
          <a:lstStyle/>
          <a:p>
            <a:r>
              <a:rPr lang="en-US" kern="0" dirty="0" smtClean="0">
                <a:solidFill>
                  <a:srgbClr val="666666"/>
                </a:solidFill>
                <a:latin typeface="BentonSans Light" panose="02000503000000020004" pitchFamily="2" charset="0"/>
                <a:ea typeface="Arial Unicode MS" pitchFamily="34" charset="-128"/>
                <a:cs typeface="Arial"/>
              </a:rPr>
              <a:t>Button</a:t>
            </a:r>
            <a:endParaRPr lang="en-US" dirty="0">
              <a:latin typeface="BentonSans Light" panose="02000503000000020004" pitchFamily="2" charset="0"/>
              <a:cs typeface="Arial"/>
            </a:endParaRPr>
          </a:p>
        </p:txBody>
      </p:sp>
      <p:sp>
        <p:nvSpPr>
          <p:cNvPr id="53" name="Rectangle 52"/>
          <p:cNvSpPr/>
          <p:nvPr/>
        </p:nvSpPr>
        <p:spPr>
          <a:xfrm>
            <a:off x="4911455" y="2031043"/>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66" name="Rectangle 65"/>
          <p:cNvSpPr/>
          <p:nvPr/>
        </p:nvSpPr>
        <p:spPr>
          <a:xfrm>
            <a:off x="5532770" y="2033043"/>
            <a:ext cx="971645"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dirty="0"/>
          </a:p>
        </p:txBody>
      </p:sp>
      <p:sp>
        <p:nvSpPr>
          <p:cNvPr id="79" name="Rectangle 78"/>
          <p:cNvSpPr/>
          <p:nvPr/>
        </p:nvSpPr>
        <p:spPr>
          <a:xfrm>
            <a:off x="7775406" y="2031043"/>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128" name="Rectangle 127"/>
          <p:cNvSpPr/>
          <p:nvPr/>
        </p:nvSpPr>
        <p:spPr bwMode="gray">
          <a:xfrm>
            <a:off x="1171021" y="2038518"/>
            <a:ext cx="426015" cy="426015"/>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29" name="Rectangle 128"/>
          <p:cNvSpPr/>
          <p:nvPr/>
        </p:nvSpPr>
        <p:spPr bwMode="gray">
          <a:xfrm>
            <a:off x="1171020" y="2819143"/>
            <a:ext cx="426015" cy="426015"/>
          </a:xfrm>
          <a:prstGeom prst="rect">
            <a:avLst/>
          </a:prstGeom>
          <a:solidFill>
            <a:srgbClr val="007CC0"/>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kumimoji="0" lang="en-US"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
        <p:nvSpPr>
          <p:cNvPr id="154" name="Rectangle 153"/>
          <p:cNvSpPr/>
          <p:nvPr/>
        </p:nvSpPr>
        <p:spPr>
          <a:xfrm>
            <a:off x="4911455" y="2808966"/>
            <a:ext cx="465312"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FFFFFF"/>
                </a:solidFill>
                <a:latin typeface="SAP-icons" pitchFamily="2" charset="0"/>
              </a:rPr>
              <a:t></a:t>
            </a:r>
            <a:endParaRPr lang="en-US" dirty="0"/>
          </a:p>
        </p:txBody>
      </p:sp>
      <p:sp>
        <p:nvSpPr>
          <p:cNvPr id="157" name="Rectangle 156"/>
          <p:cNvSpPr/>
          <p:nvPr/>
        </p:nvSpPr>
        <p:spPr>
          <a:xfrm>
            <a:off x="5532424" y="2810966"/>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161" name="Rectangle 160"/>
          <p:cNvSpPr/>
          <p:nvPr/>
        </p:nvSpPr>
        <p:spPr>
          <a:xfrm>
            <a:off x="6650366" y="2810966"/>
            <a:ext cx="975816"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Action2</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165" name="Rectangle 164"/>
          <p:cNvSpPr/>
          <p:nvPr/>
        </p:nvSpPr>
        <p:spPr>
          <a:xfrm>
            <a:off x="7775406" y="2808966"/>
            <a:ext cx="465312"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fontAlgn="base">
              <a:spcBef>
                <a:spcPct val="50000"/>
              </a:spcBef>
              <a:spcAft>
                <a:spcPct val="0"/>
              </a:spcAft>
              <a:buClr>
                <a:srgbClr val="F0AB00"/>
              </a:buClr>
              <a:buSzPct val="80000"/>
            </a:pPr>
            <a:r>
              <a:rPr lang="en-US" sz="1600" dirty="0">
                <a:solidFill>
                  <a:srgbClr val="FFFFFF"/>
                </a:solidFill>
                <a:latin typeface="SAP-icons" pitchFamily="2" charset="0"/>
              </a:rPr>
              <a:t></a:t>
            </a:r>
            <a:endParaRPr lang="en-US" sz="1600" dirty="0">
              <a:solidFill>
                <a:srgbClr val="FFFFFF"/>
              </a:solidFill>
              <a:latin typeface="Open Sans" pitchFamily="34" charset="0"/>
              <a:ea typeface="Open Sans" pitchFamily="34" charset="0"/>
              <a:cs typeface="Open Sans" pitchFamily="34" charset="0"/>
            </a:endParaRPr>
          </a:p>
        </p:txBody>
      </p:sp>
      <p:grpSp>
        <p:nvGrpSpPr>
          <p:cNvPr id="3" name="Group 2"/>
          <p:cNvGrpSpPr/>
          <p:nvPr/>
        </p:nvGrpSpPr>
        <p:grpSpPr>
          <a:xfrm>
            <a:off x="3003802" y="2761210"/>
            <a:ext cx="867997" cy="514252"/>
            <a:chOff x="3003802" y="2761210"/>
            <a:chExt cx="867997" cy="514252"/>
          </a:xfrm>
        </p:grpSpPr>
        <p:grpSp>
          <p:nvGrpSpPr>
            <p:cNvPr id="147" name="Group 146"/>
            <p:cNvGrpSpPr/>
            <p:nvPr/>
          </p:nvGrpSpPr>
          <p:grpSpPr>
            <a:xfrm>
              <a:off x="3006266" y="2802954"/>
              <a:ext cx="865533" cy="423863"/>
              <a:chOff x="0" y="7115272"/>
              <a:chExt cx="9144000" cy="423863"/>
            </a:xfrm>
          </p:grpSpPr>
          <p:sp>
            <p:nvSpPr>
              <p:cNvPr id="150" name="Rectangle 149"/>
              <p:cNvSpPr/>
              <p:nvPr/>
            </p:nvSpPr>
            <p:spPr>
              <a:xfrm>
                <a:off x="0" y="711527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p:cNvCxnSpPr/>
              <p:nvPr/>
            </p:nvCxnSpPr>
            <p:spPr>
              <a:xfrm>
                <a:off x="0" y="7539135"/>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flipV="1">
                <a:off x="0" y="7115273"/>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8" name="Rectangle 147"/>
            <p:cNvSpPr/>
            <p:nvPr/>
          </p:nvSpPr>
          <p:spPr bwMode="gray">
            <a:xfrm>
              <a:off x="3003802" y="2802957"/>
              <a:ext cx="428624" cy="428624"/>
            </a:xfrm>
            <a:prstGeom prst="rect">
              <a:avLst/>
            </a:prstGeom>
            <a:solidFill>
              <a:srgbClr val="007CC0"/>
            </a:solid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FFFFFF"/>
                  </a:solidFill>
                  <a:latin typeface="SAP-icons" pitchFamily="2" charset="0"/>
                </a:rPr>
                <a:t></a:t>
              </a:r>
            </a:p>
          </p:txBody>
        </p:sp>
        <p:sp>
          <p:nvSpPr>
            <p:cNvPr id="172" name="Rectangle 171"/>
            <p:cNvSpPr/>
            <p:nvPr/>
          </p:nvSpPr>
          <p:spPr bwMode="gray">
            <a:xfrm>
              <a:off x="3496555" y="2761210"/>
              <a:ext cx="375244"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sp>
        <p:nvSpPr>
          <p:cNvPr id="191" name="Rectangle 190"/>
          <p:cNvSpPr/>
          <p:nvPr/>
        </p:nvSpPr>
        <p:spPr bwMode="gray">
          <a:xfrm>
            <a:off x="1744160" y="2038518"/>
            <a:ext cx="426015" cy="426015"/>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smtClean="0">
                <a:solidFill>
                  <a:srgbClr val="666666"/>
                </a:solidFill>
                <a:latin typeface="SAP-icons" pitchFamily="2" charset="0"/>
              </a:rPr>
              <a:t></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92" name="Rectangle 191"/>
          <p:cNvSpPr/>
          <p:nvPr/>
        </p:nvSpPr>
        <p:spPr bwMode="gray">
          <a:xfrm>
            <a:off x="1744159" y="2819143"/>
            <a:ext cx="426015" cy="426015"/>
          </a:xfrm>
          <a:prstGeom prst="rect">
            <a:avLst/>
          </a:prstGeom>
          <a:solidFill>
            <a:srgbClr val="007CC0"/>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kumimoji="0" lang="en-US" b="0" i="0" u="none" strike="noStrike" kern="0" cap="none" spc="0" normalizeH="0" baseline="0" noProof="0" dirty="0" smtClean="0">
              <a:ln>
                <a:noFill/>
              </a:ln>
              <a:solidFill>
                <a:schemeClr val="bg1"/>
              </a:solidFill>
              <a:effectLst/>
              <a:uLnTx/>
              <a:uFillTx/>
              <a:ea typeface="Arial Unicode MS" pitchFamily="34" charset="-128"/>
              <a:cs typeface="Arial Unicode MS" pitchFamily="34" charset="-128"/>
            </a:endParaRPr>
          </a:p>
        </p:txBody>
      </p:sp>
      <p:sp>
        <p:nvSpPr>
          <p:cNvPr id="54" name="Rectangle 53"/>
          <p:cNvSpPr/>
          <p:nvPr/>
        </p:nvSpPr>
        <p:spPr>
          <a:xfrm>
            <a:off x="5532770" y="4928674"/>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57" name="Rectangle 56"/>
          <p:cNvSpPr/>
          <p:nvPr/>
        </p:nvSpPr>
        <p:spPr>
          <a:xfrm>
            <a:off x="5521766" y="5826194"/>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58" name="Rectangle 57"/>
          <p:cNvSpPr/>
          <p:nvPr/>
        </p:nvSpPr>
        <p:spPr>
          <a:xfrm>
            <a:off x="6644825" y="2033043"/>
            <a:ext cx="971645"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Action2</a:t>
            </a:r>
            <a:endParaRPr lang="en-US" dirty="0"/>
          </a:p>
        </p:txBody>
      </p:sp>
      <p:sp>
        <p:nvSpPr>
          <p:cNvPr id="59" name="Rectangle 58"/>
          <p:cNvSpPr/>
          <p:nvPr/>
        </p:nvSpPr>
        <p:spPr>
          <a:xfrm>
            <a:off x="7269072" y="4928674"/>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60" name="Rectangle 59"/>
          <p:cNvSpPr/>
          <p:nvPr/>
        </p:nvSpPr>
        <p:spPr>
          <a:xfrm>
            <a:off x="7264901" y="5826195"/>
            <a:ext cx="975816"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52" name="Rectangle 51"/>
          <p:cNvSpPr/>
          <p:nvPr/>
        </p:nvSpPr>
        <p:spPr>
          <a:xfrm>
            <a:off x="5532770" y="3696791"/>
            <a:ext cx="971645" cy="423863"/>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Action1</a:t>
            </a:r>
            <a:endParaRPr lang="en-US" sz="1000" dirty="0">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sp>
        <p:nvSpPr>
          <p:cNvPr id="55" name="Rectangle 54"/>
          <p:cNvSpPr/>
          <p:nvPr/>
        </p:nvSpPr>
        <p:spPr>
          <a:xfrm>
            <a:off x="7269073" y="3696790"/>
            <a:ext cx="971645" cy="423863"/>
          </a:xfrm>
          <a:prstGeom prst="rect">
            <a:avLst/>
          </a:prstGeom>
          <a:solidFill>
            <a:srgbClr val="007C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Action1</a:t>
            </a:r>
          </a:p>
        </p:txBody>
      </p:sp>
      <p:sp>
        <p:nvSpPr>
          <p:cNvPr id="5" name="Right Arrow 4"/>
          <p:cNvSpPr/>
          <p:nvPr/>
        </p:nvSpPr>
        <p:spPr bwMode="gray">
          <a:xfrm>
            <a:off x="6724650" y="3696791"/>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4" name="Right Arrow 63"/>
          <p:cNvSpPr/>
          <p:nvPr/>
        </p:nvSpPr>
        <p:spPr bwMode="gray">
          <a:xfrm>
            <a:off x="6724650" y="4928674"/>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5" name="Right Arrow 64"/>
          <p:cNvSpPr/>
          <p:nvPr/>
        </p:nvSpPr>
        <p:spPr bwMode="gray">
          <a:xfrm>
            <a:off x="6724650" y="5826194"/>
            <a:ext cx="333375" cy="423862"/>
          </a:xfrm>
          <a:prstGeom prst="rightArrow">
            <a:avLst/>
          </a:prstGeom>
          <a:solidFill>
            <a:schemeClr val="accent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cxnSp>
        <p:nvCxnSpPr>
          <p:cNvPr id="7" name="Straight Connector 6"/>
          <p:cNvCxnSpPr/>
          <p:nvPr/>
        </p:nvCxnSpPr>
        <p:spPr>
          <a:xfrm>
            <a:off x="333375" y="3523979"/>
            <a:ext cx="8477250" cy="0"/>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3003802" y="1981287"/>
            <a:ext cx="867997" cy="514252"/>
            <a:chOff x="3003802" y="1981287"/>
            <a:chExt cx="867997" cy="514252"/>
          </a:xfrm>
        </p:grpSpPr>
        <p:sp>
          <p:nvSpPr>
            <p:cNvPr id="120" name="Rectangle 119"/>
            <p:cNvSpPr/>
            <p:nvPr/>
          </p:nvSpPr>
          <p:spPr>
            <a:xfrm>
              <a:off x="3006266" y="2026482"/>
              <a:ext cx="865533"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cxnSp>
          <p:nvCxnSpPr>
            <p:cNvPr id="121" name="Straight Connector 120"/>
            <p:cNvCxnSpPr/>
            <p:nvPr/>
          </p:nvCxnSpPr>
          <p:spPr>
            <a:xfrm>
              <a:off x="3006266" y="2450345"/>
              <a:ext cx="713133"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bwMode="gray">
            <a:xfrm>
              <a:off x="3496555" y="1981287"/>
              <a:ext cx="375244"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7" name="Rectangle 66"/>
            <p:cNvSpPr/>
            <p:nvPr/>
          </p:nvSpPr>
          <p:spPr bwMode="gray">
            <a:xfrm>
              <a:off x="3003802" y="2031043"/>
              <a:ext cx="428624" cy="428624"/>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666666"/>
                  </a:solidFill>
                  <a:latin typeface="SAP-icons" pitchFamily="2" charset="0"/>
                </a:rPr>
                <a:t></a:t>
              </a:r>
              <a:endParaRPr lang="en-US" sz="1500" dirty="0">
                <a:solidFill>
                  <a:srgbClr val="FFFFFF"/>
                </a:solidFill>
                <a:latin typeface="SAP-icons" pitchFamily="2" charset="0"/>
              </a:endParaRPr>
            </a:p>
          </p:txBody>
        </p:sp>
        <p:cxnSp>
          <p:nvCxnSpPr>
            <p:cNvPr id="68" name="Straight Connector 67"/>
            <p:cNvCxnSpPr/>
            <p:nvPr/>
          </p:nvCxnSpPr>
          <p:spPr>
            <a:xfrm>
              <a:off x="3429507" y="2031043"/>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2" name="Rectangle 121"/>
            <p:cNvSpPr/>
            <p:nvPr/>
          </p:nvSpPr>
          <p:spPr>
            <a:xfrm flipV="1">
              <a:off x="3006266" y="2026482"/>
              <a:ext cx="865533"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1171019" y="1507514"/>
            <a:ext cx="7069697" cy="369332"/>
          </a:xfrm>
          <a:prstGeom prst="rect">
            <a:avLst/>
          </a:prstGeom>
          <a:noFill/>
        </p:spPr>
        <p:txBody>
          <a:bodyPr wrap="square" rtlCol="0">
            <a:spAutoFit/>
          </a:bodyPr>
          <a:lstStyle/>
          <a:p>
            <a:r>
              <a:rPr lang="en-US" dirty="0" smtClean="0">
                <a:solidFill>
                  <a:schemeClr val="accent1"/>
                </a:solidFill>
                <a:latin typeface="BentonSans Light" panose="02000503000000020004" pitchFamily="2" charset="0"/>
              </a:rPr>
              <a:t>Content			Header			Footer</a:t>
            </a:r>
            <a:endParaRPr lang="en-US" dirty="0">
              <a:solidFill>
                <a:schemeClr val="accent1"/>
              </a:solidFill>
              <a:latin typeface="BentonSans Light" panose="02000503000000020004" pitchFamily="2" charset="0"/>
            </a:endParaRPr>
          </a:p>
        </p:txBody>
      </p:sp>
      <p:sp>
        <p:nvSpPr>
          <p:cNvPr id="56" name="TextBox 55"/>
          <p:cNvSpPr txBox="1"/>
          <p:nvPr/>
        </p:nvSpPr>
        <p:spPr>
          <a:xfrm>
            <a:off x="199376" y="2169915"/>
            <a:ext cx="4712079" cy="3471720"/>
          </a:xfrm>
          <a:prstGeom prst="rect">
            <a:avLst/>
          </a:prstGeom>
          <a:noFill/>
        </p:spPr>
        <p:txBody>
          <a:bodyPr wrap="square" rtlCol="0">
            <a:spAutoFit/>
          </a:bodyPr>
          <a:lstStyle/>
          <a:p>
            <a:r>
              <a:rPr lang="en-US" dirty="0" smtClean="0">
                <a:solidFill>
                  <a:schemeClr val="accent1"/>
                </a:solidFill>
                <a:latin typeface="BentonSans Light" panose="02000503000000020004" pitchFamily="2" charset="0"/>
              </a:rPr>
              <a:t>Content</a:t>
            </a:r>
            <a:endParaRPr lang="en-US" dirty="0">
              <a:solidFill>
                <a:schemeClr val="accent1"/>
              </a:solidFill>
              <a:latin typeface="BentonSans Light" panose="02000503000000020004" pitchFamily="2" charset="0"/>
            </a:endParaRPr>
          </a:p>
          <a:p>
            <a:endParaRPr lang="en-US" dirty="0" smtClean="0">
              <a:solidFill>
                <a:schemeClr val="accent1"/>
              </a:solidFill>
              <a:latin typeface="BentonSans Light" panose="02000503000000020004" pitchFamily="2" charset="0"/>
            </a:endParaRPr>
          </a:p>
          <a:p>
            <a:endParaRPr lang="en-US" dirty="0" smtClean="0">
              <a:solidFill>
                <a:schemeClr val="accent1"/>
              </a:solidFill>
              <a:latin typeface="BentonSans Light" panose="02000503000000020004" pitchFamily="2" charset="0"/>
            </a:endParaRPr>
          </a:p>
          <a:p>
            <a:pPr>
              <a:lnSpc>
                <a:spcPct val="110000"/>
              </a:lnSpc>
            </a:pPr>
            <a:r>
              <a:rPr lang="en-US" dirty="0" smtClean="0">
                <a:solidFill>
                  <a:schemeClr val="accent1"/>
                </a:solidFill>
                <a:latin typeface="BentonSans Light" panose="02000503000000020004" pitchFamily="2" charset="0"/>
              </a:rPr>
              <a:t>Pressed</a:t>
            </a:r>
          </a:p>
          <a:p>
            <a:pPr>
              <a:lnSpc>
                <a:spcPct val="110000"/>
              </a:lnSpc>
            </a:pPr>
            <a:endParaRPr lang="en-US" dirty="0">
              <a:solidFill>
                <a:schemeClr val="accent1"/>
              </a:solidFill>
              <a:latin typeface="BentonSans Light" panose="02000503000000020004" pitchFamily="2" charset="0"/>
            </a:endParaRPr>
          </a:p>
          <a:p>
            <a:pPr>
              <a:lnSpc>
                <a:spcPct val="110000"/>
              </a:lnSpc>
            </a:pPr>
            <a:r>
              <a:rPr lang="en-US" dirty="0" smtClean="0">
                <a:solidFill>
                  <a:schemeClr val="accent1"/>
                </a:solidFill>
                <a:latin typeface="BentonSans Light" panose="02000503000000020004" pitchFamily="2" charset="0"/>
              </a:rPr>
              <a:t>Default Action</a:t>
            </a:r>
          </a:p>
          <a:p>
            <a:pPr>
              <a:lnSpc>
                <a:spcPct val="110000"/>
              </a:lnSpc>
            </a:pPr>
            <a:r>
              <a:rPr lang="en-US" dirty="0" smtClean="0">
                <a:solidFill>
                  <a:schemeClr val="accent1"/>
                </a:solidFill>
                <a:latin typeface="BentonSans Light" panose="02000503000000020004" pitchFamily="2" charset="0"/>
              </a:rPr>
              <a:t>(First and most frequently used action in footer)</a:t>
            </a:r>
          </a:p>
          <a:p>
            <a:pPr>
              <a:lnSpc>
                <a:spcPct val="110000"/>
              </a:lnSpc>
            </a:pPr>
            <a:endParaRPr lang="en-US" dirty="0" smtClean="0">
              <a:solidFill>
                <a:schemeClr val="accent1"/>
              </a:solidFill>
            </a:endParaRPr>
          </a:p>
          <a:p>
            <a:pPr>
              <a:lnSpc>
                <a:spcPct val="150000"/>
              </a:lnSpc>
            </a:pPr>
            <a:endParaRPr lang="en-US" dirty="0">
              <a:solidFill>
                <a:schemeClr val="accent1"/>
              </a:solidFill>
            </a:endParaRPr>
          </a:p>
          <a:p>
            <a:pPr>
              <a:lnSpc>
                <a:spcPct val="110000"/>
              </a:lnSpc>
            </a:pPr>
            <a:r>
              <a:rPr lang="en-US" dirty="0" smtClean="0">
                <a:solidFill>
                  <a:schemeClr val="accent1"/>
                </a:solidFill>
                <a:latin typeface="BentonSans Light" panose="02000503000000020004" pitchFamily="2" charset="0"/>
              </a:rPr>
              <a:t>Approve / Reject</a:t>
            </a:r>
            <a:endParaRPr lang="en-US" dirty="0">
              <a:solidFill>
                <a:schemeClr val="accent1"/>
              </a:solidFill>
              <a:latin typeface="BentonSans Light" panose="02000503000000020004" pitchFamily="2" charset="0"/>
            </a:endParaRPr>
          </a:p>
        </p:txBody>
      </p:sp>
      <p:pic>
        <p:nvPicPr>
          <p:cNvPr id="51"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3657" y="4025633"/>
            <a:ext cx="626524" cy="745055"/>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7302" y="5141952"/>
            <a:ext cx="626524" cy="74505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1944" y="5935768"/>
            <a:ext cx="626524" cy="745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4261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666666"/>
                </a:solidFill>
                <a:latin typeface="BentonSans Light" panose="02000503000000020004" pitchFamily="2" charset="0"/>
                <a:cs typeface="Arial"/>
              </a:rPr>
              <a:t>Checkbox</a:t>
            </a:r>
            <a:endParaRPr lang="en-US" dirty="0">
              <a:solidFill>
                <a:srgbClr val="666666"/>
              </a:solidFill>
              <a:latin typeface="BentonSans Light" panose="02000503000000020004" pitchFamily="2" charset="0"/>
              <a:cs typeface="Arial"/>
            </a:endParaRPr>
          </a:p>
        </p:txBody>
      </p:sp>
      <p:sp>
        <p:nvSpPr>
          <p:cNvPr id="3" name="Text Placeholder 2"/>
          <p:cNvSpPr>
            <a:spLocks noGrp="1"/>
          </p:cNvSpPr>
          <p:nvPr>
            <p:ph type="body" sz="quarter" idx="10"/>
          </p:nvPr>
        </p:nvSpPr>
        <p:spPr/>
        <p:txBody>
          <a:bodyPr/>
          <a:lstStyle/>
          <a:p>
            <a:r>
              <a:rPr lang="en-US" sz="1400" dirty="0" smtClean="0">
                <a:solidFill>
                  <a:srgbClr val="006CA7"/>
                </a:solidFill>
                <a:latin typeface="BentonSans Light" panose="02000503000000020004" pitchFamily="2" charset="0"/>
              </a:rPr>
              <a:t>Enabled</a:t>
            </a:r>
            <a:r>
              <a:rPr lang="en-US" sz="1400" dirty="0">
                <a:solidFill>
                  <a:srgbClr val="006CA7"/>
                </a:solidFill>
                <a:latin typeface="BentonSans Light" panose="02000503000000020004" pitchFamily="2" charset="0"/>
              </a:rPr>
              <a:t>		</a:t>
            </a:r>
            <a:r>
              <a:rPr lang="en-US" sz="1400" dirty="0" smtClean="0">
                <a:solidFill>
                  <a:srgbClr val="006CA7"/>
                </a:solidFill>
                <a:latin typeface="BentonSans Light" panose="02000503000000020004" pitchFamily="2" charset="0"/>
              </a:rPr>
              <a:t>Disabled</a:t>
            </a:r>
          </a:p>
        </p:txBody>
      </p:sp>
      <p:sp>
        <p:nvSpPr>
          <p:cNvPr id="6" name="Rounded Rectangle 5"/>
          <p:cNvSpPr/>
          <p:nvPr/>
        </p:nvSpPr>
        <p:spPr bwMode="gray">
          <a:xfrm>
            <a:off x="350102" y="2113330"/>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smtClean="0">
              <a:ln>
                <a:noFill/>
              </a:ln>
              <a:solidFill>
                <a:srgbClr val="007CC0"/>
              </a:solidFill>
              <a:effectLst/>
              <a:uLnTx/>
              <a:uFillTx/>
              <a:ea typeface="Arial Unicode MS" pitchFamily="34" charset="-128"/>
              <a:cs typeface="Arial Unicode MS" pitchFamily="34" charset="-128"/>
            </a:endParaRPr>
          </a:p>
        </p:txBody>
      </p:sp>
      <p:sp>
        <p:nvSpPr>
          <p:cNvPr id="14" name="Rounded Rectangle 13"/>
          <p:cNvSpPr/>
          <p:nvPr/>
        </p:nvSpPr>
        <p:spPr bwMode="gray">
          <a:xfrm>
            <a:off x="2171154" y="2113330"/>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smtClean="0">
              <a:ln>
                <a:noFill/>
              </a:ln>
              <a:solidFill>
                <a:srgbClr val="BFDEEF"/>
              </a:solidFill>
              <a:effectLst/>
              <a:uLnTx/>
              <a:uFillTx/>
              <a:ea typeface="Arial Unicode MS" pitchFamily="34" charset="-128"/>
              <a:cs typeface="Arial Unicode MS" pitchFamily="34" charset="-128"/>
            </a:endParaRPr>
          </a:p>
        </p:txBody>
      </p:sp>
      <p:sp>
        <p:nvSpPr>
          <p:cNvPr id="16" name="Rectangle 343"/>
          <p:cNvSpPr>
            <a:spLocks noChangeArrowheads="1"/>
          </p:cNvSpPr>
          <p:nvPr/>
        </p:nvSpPr>
        <p:spPr bwMode="auto">
          <a:xfrm>
            <a:off x="668507" y="21222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1</a:t>
            </a:r>
            <a:endParaRPr kumimoji="0" lang="en-US" sz="4000" b="0" i="0" u="none" strike="noStrike" cap="none" normalizeH="0" baseline="0" dirty="0" smtClean="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17" name="Rectangle 343"/>
          <p:cNvSpPr>
            <a:spLocks noChangeArrowheads="1"/>
          </p:cNvSpPr>
          <p:nvPr/>
        </p:nvSpPr>
        <p:spPr bwMode="auto">
          <a:xfrm>
            <a:off x="668507" y="256040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2</a:t>
            </a:r>
            <a:endParaRPr kumimoji="0" lang="en-US" sz="4000" b="0" i="0" u="none" strike="noStrike" cap="none" normalizeH="0" baseline="0" dirty="0" smtClean="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19" name="Rectangle 343"/>
          <p:cNvSpPr>
            <a:spLocks noChangeArrowheads="1"/>
          </p:cNvSpPr>
          <p:nvPr/>
        </p:nvSpPr>
        <p:spPr bwMode="auto">
          <a:xfrm>
            <a:off x="2489559" y="21222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1</a:t>
            </a:r>
            <a:endParaRPr kumimoji="0" lang="en-US" sz="4000" b="0" i="0" u="none" strike="noStrike" cap="none" normalizeH="0" baseline="0" dirty="0" smtClean="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20" name="Rectangle 343"/>
          <p:cNvSpPr>
            <a:spLocks noChangeArrowheads="1"/>
          </p:cNvSpPr>
          <p:nvPr/>
        </p:nvSpPr>
        <p:spPr bwMode="auto">
          <a:xfrm>
            <a:off x="2489559" y="256040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smtClean="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2</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66" name="Rounded Rectangle 65"/>
          <p:cNvSpPr/>
          <p:nvPr/>
        </p:nvSpPr>
        <p:spPr bwMode="gray">
          <a:xfrm>
            <a:off x="350102" y="2989630"/>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smtClean="0">
              <a:ln>
                <a:noFill/>
              </a:ln>
              <a:solidFill>
                <a:srgbClr val="007CC0"/>
              </a:solidFill>
              <a:effectLst/>
              <a:uLnTx/>
              <a:uFillTx/>
              <a:ea typeface="Arial Unicode MS" pitchFamily="34" charset="-128"/>
              <a:cs typeface="Arial Unicode MS" pitchFamily="34" charset="-128"/>
            </a:endParaRPr>
          </a:p>
        </p:txBody>
      </p:sp>
      <p:sp>
        <p:nvSpPr>
          <p:cNvPr id="67" name="Rounded Rectangle 66"/>
          <p:cNvSpPr/>
          <p:nvPr/>
        </p:nvSpPr>
        <p:spPr bwMode="gray">
          <a:xfrm>
            <a:off x="2171154" y="2989630"/>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smtClean="0">
              <a:ln>
                <a:noFill/>
              </a:ln>
              <a:solidFill>
                <a:srgbClr val="007CC0"/>
              </a:solidFill>
              <a:effectLst/>
              <a:uLnTx/>
              <a:uFillTx/>
              <a:ea typeface="Arial Unicode MS" pitchFamily="34" charset="-128"/>
              <a:cs typeface="Arial Unicode MS" pitchFamily="34" charset="-128"/>
            </a:endParaRPr>
          </a:p>
        </p:txBody>
      </p:sp>
      <p:sp>
        <p:nvSpPr>
          <p:cNvPr id="68" name="Rectangle 343"/>
          <p:cNvSpPr>
            <a:spLocks noChangeArrowheads="1"/>
          </p:cNvSpPr>
          <p:nvPr/>
        </p:nvSpPr>
        <p:spPr bwMode="auto">
          <a:xfrm>
            <a:off x="668507" y="29985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3</a:t>
            </a:r>
            <a:endParaRPr kumimoji="0" lang="en-US" sz="4000" b="0" i="0" u="none" strike="noStrike" cap="none" normalizeH="0" baseline="0" dirty="0" smtClean="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69" name="Rectangle 343"/>
          <p:cNvSpPr>
            <a:spLocks noChangeArrowheads="1"/>
          </p:cNvSpPr>
          <p:nvPr/>
        </p:nvSpPr>
        <p:spPr bwMode="auto">
          <a:xfrm>
            <a:off x="2489559" y="2998552"/>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smtClean="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3</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72" name="Rectangle 343"/>
          <p:cNvSpPr>
            <a:spLocks noChangeArrowheads="1"/>
          </p:cNvSpPr>
          <p:nvPr/>
        </p:nvSpPr>
        <p:spPr bwMode="auto">
          <a:xfrm>
            <a:off x="668507" y="343670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4</a:t>
            </a:r>
            <a:endParaRPr kumimoji="0" lang="en-US" sz="4000" b="0" i="0" u="none" strike="noStrike" cap="none" normalizeH="0" baseline="0" dirty="0" smtClean="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73" name="Rectangle 343"/>
          <p:cNvSpPr>
            <a:spLocks noChangeArrowheads="1"/>
          </p:cNvSpPr>
          <p:nvPr/>
        </p:nvSpPr>
        <p:spPr bwMode="auto">
          <a:xfrm>
            <a:off x="2489559" y="343670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smtClean="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4</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74" name="Rounded Rectangle 73"/>
          <p:cNvSpPr/>
          <p:nvPr/>
        </p:nvSpPr>
        <p:spPr bwMode="gray">
          <a:xfrm>
            <a:off x="350102" y="3865929"/>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smtClean="0">
              <a:ln>
                <a:noFill/>
              </a:ln>
              <a:solidFill>
                <a:srgbClr val="007CC0"/>
              </a:solidFill>
              <a:effectLst/>
              <a:uLnTx/>
              <a:uFillTx/>
              <a:ea typeface="Arial Unicode MS" pitchFamily="34" charset="-128"/>
              <a:cs typeface="Arial Unicode MS" pitchFamily="34" charset="-128"/>
            </a:endParaRPr>
          </a:p>
        </p:txBody>
      </p:sp>
      <p:sp>
        <p:nvSpPr>
          <p:cNvPr id="75" name="Rounded Rectangle 74"/>
          <p:cNvSpPr/>
          <p:nvPr/>
        </p:nvSpPr>
        <p:spPr bwMode="gray">
          <a:xfrm>
            <a:off x="2171154" y="3865929"/>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kumimoji="0" lang="en-US" sz="1050" b="0" i="0" u="none" strike="noStrike" kern="0" cap="none" spc="0" normalizeH="0" baseline="0" noProof="0" dirty="0" smtClean="0">
              <a:ln>
                <a:noFill/>
              </a:ln>
              <a:solidFill>
                <a:srgbClr val="007CC0"/>
              </a:solidFill>
              <a:effectLst/>
              <a:uLnTx/>
              <a:uFillTx/>
              <a:ea typeface="Arial Unicode MS" pitchFamily="34" charset="-128"/>
              <a:cs typeface="Arial Unicode MS" pitchFamily="34" charset="-128"/>
            </a:endParaRPr>
          </a:p>
        </p:txBody>
      </p:sp>
      <p:sp>
        <p:nvSpPr>
          <p:cNvPr id="76" name="Rectangle 343"/>
          <p:cNvSpPr>
            <a:spLocks noChangeArrowheads="1"/>
          </p:cNvSpPr>
          <p:nvPr/>
        </p:nvSpPr>
        <p:spPr bwMode="auto">
          <a:xfrm>
            <a:off x="668507" y="387485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333333"/>
                </a:solidFill>
                <a:effectLst/>
                <a:latin typeface="Arial" panose="020B0604020202020204" pitchFamily="34" charset="0"/>
                <a:ea typeface="Open Sans" panose="020B0606030504020204" pitchFamily="34" charset="0"/>
                <a:cs typeface="Arial" panose="020B0604020202020204" pitchFamily="34" charset="0"/>
              </a:rPr>
              <a:t>Option 5</a:t>
            </a:r>
            <a:endParaRPr kumimoji="0" lang="en-US" sz="4000" b="0" i="0" u="none" strike="noStrike" cap="none" normalizeH="0" baseline="0" dirty="0" smtClean="0">
              <a:ln>
                <a:noFill/>
              </a:ln>
              <a:solidFill>
                <a:schemeClr val="tx1"/>
              </a:solidFill>
              <a:effectLst/>
              <a:latin typeface="Arial" panose="020B0604020202020204" pitchFamily="34" charset="0"/>
              <a:ea typeface="Open Sans" panose="020B0606030504020204" pitchFamily="34" charset="0"/>
              <a:cs typeface="Arial" panose="020B0604020202020204" pitchFamily="34" charset="0"/>
            </a:endParaRPr>
          </a:p>
        </p:txBody>
      </p:sp>
      <p:sp>
        <p:nvSpPr>
          <p:cNvPr id="77" name="Rectangle 343"/>
          <p:cNvSpPr>
            <a:spLocks noChangeArrowheads="1"/>
          </p:cNvSpPr>
          <p:nvPr/>
        </p:nvSpPr>
        <p:spPr bwMode="auto">
          <a:xfrm>
            <a:off x="2489559" y="3874851"/>
            <a:ext cx="48090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kumimoji="0" lang="en-US" sz="1000" b="0" i="0" u="none" strike="noStrike" cap="none" normalizeH="0" baseline="0" dirty="0" smtClean="0">
                <a:ln>
                  <a:noFill/>
                </a:ln>
                <a:solidFill>
                  <a:srgbClr val="BFBFBF"/>
                </a:solidFill>
                <a:effectLst/>
                <a:latin typeface="Arial" panose="020B0604020202020204" pitchFamily="34" charset="0"/>
                <a:ea typeface="Open Sans" panose="020B0606030504020204" pitchFamily="34" charset="0"/>
                <a:cs typeface="Arial" panose="020B0604020202020204" pitchFamily="34" charset="0"/>
              </a:rPr>
              <a:t>Option 5</a:t>
            </a:r>
            <a:endParaRPr lang="en-US" sz="4000" dirty="0">
              <a:solidFill>
                <a:srgbClr val="BFBFBF"/>
              </a:solidFill>
              <a:latin typeface="Arial" panose="020B0604020202020204" pitchFamily="34" charset="0"/>
              <a:ea typeface="Open Sans" panose="020B0606030504020204" pitchFamily="34" charset="0"/>
              <a:cs typeface="Arial" panose="020B0604020202020204" pitchFamily="34" charset="0"/>
            </a:endParaRPr>
          </a:p>
        </p:txBody>
      </p:sp>
      <p:sp>
        <p:nvSpPr>
          <p:cNvPr id="80" name="Rounded Rectangle 79"/>
          <p:cNvSpPr/>
          <p:nvPr/>
        </p:nvSpPr>
        <p:spPr bwMode="gray">
          <a:xfrm>
            <a:off x="350102" y="2553314"/>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smtClean="0">
              <a:ln>
                <a:noFill/>
              </a:ln>
              <a:solidFill>
                <a:srgbClr val="007CC0"/>
              </a:solidFill>
              <a:effectLst/>
              <a:uLnTx/>
              <a:uFillTx/>
              <a:ea typeface="Arial Unicode MS" pitchFamily="34" charset="-128"/>
              <a:cs typeface="Arial Unicode MS" pitchFamily="34" charset="-128"/>
            </a:endParaRPr>
          </a:p>
        </p:txBody>
      </p:sp>
      <p:sp>
        <p:nvSpPr>
          <p:cNvPr id="81" name="Rounded Rectangle 80"/>
          <p:cNvSpPr/>
          <p:nvPr/>
        </p:nvSpPr>
        <p:spPr bwMode="gray">
          <a:xfrm>
            <a:off x="2171154" y="2553314"/>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smtClean="0">
              <a:ln>
                <a:noFill/>
              </a:ln>
              <a:solidFill>
                <a:srgbClr val="BFDEEF"/>
              </a:solidFill>
              <a:effectLst/>
              <a:uLnTx/>
              <a:uFillTx/>
              <a:ea typeface="Arial Unicode MS" pitchFamily="34" charset="-128"/>
              <a:cs typeface="Arial Unicode MS" pitchFamily="34" charset="-128"/>
            </a:endParaRPr>
          </a:p>
        </p:txBody>
      </p:sp>
      <p:sp>
        <p:nvSpPr>
          <p:cNvPr id="86" name="Rounded Rectangle 85"/>
          <p:cNvSpPr/>
          <p:nvPr/>
        </p:nvSpPr>
        <p:spPr bwMode="gray">
          <a:xfrm>
            <a:off x="350102" y="3427779"/>
            <a:ext cx="171737"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007CC0"/>
                </a:solidFill>
                <a:latin typeface="SAP-icons"/>
              </a:rPr>
              <a:t></a:t>
            </a:r>
            <a:endParaRPr kumimoji="0" lang="en-US" sz="1050" b="0" i="0" u="none" strike="noStrike" kern="0" cap="none" spc="0" normalizeH="0" baseline="0" noProof="0" dirty="0" smtClean="0">
              <a:ln>
                <a:noFill/>
              </a:ln>
              <a:solidFill>
                <a:srgbClr val="007CC0"/>
              </a:solidFill>
              <a:effectLst/>
              <a:uLnTx/>
              <a:uFillTx/>
              <a:ea typeface="Arial Unicode MS" pitchFamily="34" charset="-128"/>
              <a:cs typeface="Arial Unicode MS" pitchFamily="34" charset="-128"/>
            </a:endParaRPr>
          </a:p>
        </p:txBody>
      </p:sp>
      <p:sp>
        <p:nvSpPr>
          <p:cNvPr id="87" name="Rounded Rectangle 86"/>
          <p:cNvSpPr/>
          <p:nvPr/>
        </p:nvSpPr>
        <p:spPr bwMode="gray">
          <a:xfrm>
            <a:off x="2171154" y="3427779"/>
            <a:ext cx="171737" cy="171737"/>
          </a:xfrm>
          <a:prstGeom prst="roundRect">
            <a:avLst>
              <a:gd name="adj" fmla="val 4188"/>
            </a:avLst>
          </a:prstGeom>
          <a:solidFill>
            <a:schemeClr val="bg1"/>
          </a:solidFill>
          <a:ln w="19050" algn="ctr">
            <a:solidFill>
              <a:schemeClr val="bg1">
                <a:lumMod val="85000"/>
              </a:schemeClr>
            </a:solidFill>
            <a:miter lim="800000"/>
            <a:headEnd/>
            <a:tailEnd/>
          </a:ln>
        </p:spPr>
        <p:txBody>
          <a:bodyPr lIns="0" tIns="18000" rIns="0" bIns="0" rtlCol="0" anchor="ctr"/>
          <a:lstStyle/>
          <a:p>
            <a:pPr algn="ctr" fontAlgn="base">
              <a:spcBef>
                <a:spcPct val="50000"/>
              </a:spcBef>
              <a:spcAft>
                <a:spcPct val="0"/>
              </a:spcAft>
              <a:buClr>
                <a:srgbClr val="F0AB00"/>
              </a:buClr>
              <a:buSzPct val="80000"/>
            </a:pPr>
            <a:r>
              <a:rPr lang="en-US" sz="1050" dirty="0">
                <a:solidFill>
                  <a:srgbClr val="BFDEEF"/>
                </a:solidFill>
                <a:latin typeface="SAP-icons"/>
              </a:rPr>
              <a:t></a:t>
            </a:r>
            <a:endParaRPr kumimoji="0" lang="en-US" sz="1050" b="0" i="0" u="none" strike="noStrike" kern="0" cap="none" spc="0" normalizeH="0" baseline="0" noProof="0" dirty="0" smtClean="0">
              <a:ln>
                <a:noFill/>
              </a:ln>
              <a:solidFill>
                <a:srgbClr val="BFDEEF"/>
              </a:solidFill>
              <a:effectLst/>
              <a:uLnTx/>
              <a:uFillTx/>
              <a:ea typeface="Arial Unicode MS" pitchFamily="34" charset="-128"/>
              <a:cs typeface="Arial Unicode MS" pitchFamily="34" charset="-128"/>
            </a:endParaRPr>
          </a:p>
        </p:txBody>
      </p:sp>
    </p:spTree>
    <p:extLst>
      <p:ext uri="{BB962C8B-B14F-4D97-AF65-F5344CB8AC3E}">
        <p14:creationId xmlns:p14="http://schemas.microsoft.com/office/powerpoint/2010/main" val="36206898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smtClean="0">
                <a:solidFill>
                  <a:srgbClr val="666666"/>
                </a:solidFill>
                <a:latin typeface="BentonSans Light" panose="02000503000000020004" pitchFamily="2" charset="0"/>
                <a:ea typeface="Arial Unicode MS" pitchFamily="34" charset="-128"/>
                <a:cs typeface="Arial"/>
              </a:rPr>
              <a:t>Dialog</a:t>
            </a:r>
            <a:endParaRPr lang="en-US" dirty="0">
              <a:solidFill>
                <a:srgbClr val="666666"/>
              </a:solidFill>
              <a:latin typeface="BentonSans Light" panose="02000503000000020004" pitchFamily="2" charset="0"/>
              <a:cs typeface="Arial"/>
            </a:endParaRPr>
          </a:p>
        </p:txBody>
      </p:sp>
      <p:grpSp>
        <p:nvGrpSpPr>
          <p:cNvPr id="18" name="Group 17"/>
          <p:cNvGrpSpPr/>
          <p:nvPr/>
        </p:nvGrpSpPr>
        <p:grpSpPr>
          <a:xfrm>
            <a:off x="3343285" y="1787036"/>
            <a:ext cx="2490788" cy="2172873"/>
            <a:chOff x="347523" y="2444847"/>
            <a:chExt cx="2490788" cy="2172873"/>
          </a:xfrm>
        </p:grpSpPr>
        <p:sp>
          <p:nvSpPr>
            <p:cNvPr id="8" name="Rectangle 7"/>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smtClean="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smtClean="0">
                  <a:solidFill>
                    <a:srgbClr val="666666"/>
                  </a:solidFill>
                  <a:latin typeface="Arial" panose="020B0604020202020204" pitchFamily="34" charset="0"/>
                  <a:ea typeface="Open Sans" pitchFamily="34" charset="0"/>
                  <a:cs typeface="Arial" panose="020B0604020202020204" pitchFamily="34" charset="0"/>
                </a:rPr>
                <a:t>Quick Entry</a:t>
              </a:r>
              <a:endParaRPr lang="en-US" sz="11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 name="Rectangle 8"/>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smtClean="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17" name="Group 16"/>
            <p:cNvGrpSpPr/>
            <p:nvPr/>
          </p:nvGrpSpPr>
          <p:grpSpPr>
            <a:xfrm>
              <a:off x="347523" y="4193857"/>
              <a:ext cx="2490788" cy="423863"/>
              <a:chOff x="347523" y="4798369"/>
              <a:chExt cx="2490788" cy="423863"/>
            </a:xfrm>
          </p:grpSpPr>
          <p:sp>
            <p:nvSpPr>
              <p:cNvPr id="10" name="Rectangle 9"/>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1" name="Rectangle 10"/>
              <p:cNvSpPr/>
              <p:nvPr/>
            </p:nvSpPr>
            <p:spPr>
              <a:xfrm>
                <a:off x="347523" y="4868139"/>
                <a:ext cx="1246560" cy="246221"/>
              </a:xfrm>
              <a:prstGeom prst="rect">
                <a:avLst/>
              </a:prstGeom>
            </p:spPr>
            <p:txBody>
              <a:bodyPr wrap="square">
                <a:spAutoFit/>
              </a:bodyPr>
              <a:lstStyle/>
              <a:p>
                <a:pPr algn="ctr"/>
                <a:r>
                  <a:rPr lang="en-US" sz="1000" dirty="0" smtClean="0">
                    <a:solidFill>
                      <a:schemeClr val="bg1"/>
                    </a:solidFill>
                    <a:latin typeface="Arial" panose="020B0604020202020204" pitchFamily="34" charset="0"/>
                    <a:ea typeface="Open Sans" pitchFamily="34" charset="0"/>
                    <a:cs typeface="Arial" panose="020B0604020202020204" pitchFamily="34" charset="0"/>
                  </a:rPr>
                  <a:t>OK</a:t>
                </a:r>
                <a:endParaRPr lang="en-US" sz="1000" dirty="0">
                  <a:latin typeface="Arial" panose="020B0604020202020204" pitchFamily="34" charset="0"/>
                  <a:ea typeface="Open Sans" pitchFamily="34" charset="0"/>
                  <a:cs typeface="Arial" panose="020B0604020202020204" pitchFamily="34" charset="0"/>
                </a:endParaRPr>
              </a:p>
            </p:txBody>
          </p:sp>
          <p:sp>
            <p:nvSpPr>
              <p:cNvPr id="12" name="Rectangle 11"/>
              <p:cNvSpPr/>
              <p:nvPr/>
            </p:nvSpPr>
            <p:spPr>
              <a:xfrm>
                <a:off x="1594083" y="4868139"/>
                <a:ext cx="1244227" cy="246221"/>
              </a:xfrm>
              <a:prstGeom prst="rect">
                <a:avLst/>
              </a:prstGeom>
            </p:spPr>
            <p:txBody>
              <a:bodyPr wrap="square">
                <a:spAutoFit/>
              </a:bodyPr>
              <a:lstStyle/>
              <a:p>
                <a:pPr algn="ctr"/>
                <a:r>
                  <a:rPr lang="en-US" sz="1000" dirty="0" smtClean="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latin typeface="Arial" panose="020B0604020202020204" pitchFamily="34" charset="0"/>
                  <a:ea typeface="Open Sans" pitchFamily="34" charset="0"/>
                  <a:cs typeface="Arial" panose="020B0604020202020204" pitchFamily="34" charset="0"/>
                </a:endParaRPr>
              </a:p>
            </p:txBody>
          </p:sp>
          <p:cxnSp>
            <p:nvCxnSpPr>
              <p:cNvPr id="13" name="Straight Connector 12"/>
              <p:cNvCxnSpPr>
                <a:stCxn id="10" idx="0"/>
                <a:endCxn id="10"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Rectangle 14"/>
            <p:cNvSpPr/>
            <p:nvPr/>
          </p:nvSpPr>
          <p:spPr>
            <a:xfrm>
              <a:off x="467546" y="3046959"/>
              <a:ext cx="2250747" cy="230832"/>
            </a:xfrm>
            <a:prstGeom prst="rect">
              <a:avLst/>
            </a:prstGeom>
          </p:spPr>
          <p:txBody>
            <a:bodyPr wrap="square">
              <a:spAutoFit/>
            </a:bodyPr>
            <a:lstStyle/>
            <a:p>
              <a:r>
                <a:rPr lang="en-US" sz="900" dirty="0" smtClean="0">
                  <a:latin typeface="Arial" panose="020B0604020202020204" pitchFamily="34" charset="0"/>
                  <a:ea typeface="Open Sans Semibold" pitchFamily="34" charset="0"/>
                  <a:cs typeface="Arial" panose="020B0604020202020204" pitchFamily="34" charset="0"/>
                </a:rPr>
                <a:t>Lorem ipsum dolor sit amet?</a:t>
              </a:r>
              <a:endParaRPr lang="en-US" sz="900" dirty="0">
                <a:latin typeface="Arial" panose="020B0604020202020204" pitchFamily="34" charset="0"/>
                <a:ea typeface="Open Sans Semibold" pitchFamily="34" charset="0"/>
                <a:cs typeface="Arial" panose="020B0604020202020204" pitchFamily="34" charset="0"/>
              </a:endParaRPr>
            </a:p>
          </p:txBody>
        </p:sp>
        <p:sp>
          <p:nvSpPr>
            <p:cNvPr id="16" name="Rectangle 364"/>
            <p:cNvSpPr>
              <a:spLocks noChangeArrowheads="1"/>
            </p:cNvSpPr>
            <p:nvPr/>
          </p:nvSpPr>
          <p:spPr bwMode="auto">
            <a:xfrm>
              <a:off x="467544" y="3329304"/>
              <a:ext cx="2250746" cy="718548"/>
            </a:xfrm>
            <a:prstGeom prst="rect">
              <a:avLst/>
            </a:prstGeom>
            <a:solidFill>
              <a:srgbClr val="FFFFFF"/>
            </a:solidFill>
            <a:ln w="9525">
              <a:solidFill>
                <a:schemeClr val="bg1">
                  <a:lumMod val="75000"/>
                </a:schemeClr>
              </a:solidFill>
              <a:miter lim="800000"/>
              <a:headEnd/>
              <a:tailEnd/>
            </a:ln>
          </p:spPr>
          <p:txBody>
            <a:bodyPr vert="horz" wrap="square" lIns="91440" tIns="45720" rIns="91440" bIns="45720" numCol="1" anchor="t" anchorCtr="0" compatLnSpc="1">
              <a:prstTxWarp prst="textNoShape">
                <a:avLst/>
              </a:prstTxWarp>
            </a:bodyPr>
            <a:lstStyle/>
            <a:p>
              <a:r>
                <a:rPr lang="en-US" sz="900" dirty="0" smtClean="0">
                  <a:solidFill>
                    <a:srgbClr val="707070"/>
                  </a:solidFill>
                  <a:latin typeface="Arial" panose="020B0604020202020204" pitchFamily="34" charset="0"/>
                  <a:ea typeface="Open Sans" pitchFamily="34" charset="0"/>
                  <a:cs typeface="Arial" panose="020B0604020202020204" pitchFamily="34" charset="0"/>
                </a:rPr>
                <a:t>Add note</a:t>
              </a:r>
              <a:endParaRPr lang="en-US" sz="900" dirty="0">
                <a:solidFill>
                  <a:srgbClr val="707070"/>
                </a:solidFill>
                <a:latin typeface="Arial" panose="020B0604020202020204" pitchFamily="34" charset="0"/>
                <a:ea typeface="Open Sans" pitchFamily="34" charset="0"/>
                <a:cs typeface="Arial" panose="020B0604020202020204" pitchFamily="34" charset="0"/>
              </a:endParaRPr>
            </a:p>
          </p:txBody>
        </p:sp>
      </p:grpSp>
      <p:grpSp>
        <p:nvGrpSpPr>
          <p:cNvPr id="40" name="Group 39"/>
          <p:cNvGrpSpPr/>
          <p:nvPr/>
        </p:nvGrpSpPr>
        <p:grpSpPr>
          <a:xfrm>
            <a:off x="340650" y="1787036"/>
            <a:ext cx="2490788" cy="2172873"/>
            <a:chOff x="3455108" y="2444847"/>
            <a:chExt cx="2490788" cy="2172873"/>
          </a:xfrm>
        </p:grpSpPr>
        <p:grpSp>
          <p:nvGrpSpPr>
            <p:cNvPr id="29" name="Group 28"/>
            <p:cNvGrpSpPr/>
            <p:nvPr/>
          </p:nvGrpSpPr>
          <p:grpSpPr>
            <a:xfrm>
              <a:off x="3455108" y="2444847"/>
              <a:ext cx="2490788" cy="2172873"/>
              <a:chOff x="347523" y="2444847"/>
              <a:chExt cx="2490788" cy="2172873"/>
            </a:xfrm>
          </p:grpSpPr>
          <p:sp>
            <p:nvSpPr>
              <p:cNvPr id="30" name="Rectangle 29"/>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smtClean="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smtClean="0">
                    <a:solidFill>
                      <a:srgbClr val="666666"/>
                    </a:solidFill>
                    <a:latin typeface="Arial" panose="020B0604020202020204" pitchFamily="34" charset="0"/>
                    <a:ea typeface="Open Sans" pitchFamily="34" charset="0"/>
                    <a:cs typeface="Arial" panose="020B0604020202020204" pitchFamily="34" charset="0"/>
                  </a:rPr>
                  <a:t>Lorem ipsum</a:t>
                </a:r>
                <a:endParaRPr lang="en-US" sz="11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31" name="Rectangle 30"/>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smtClean="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32" name="Group 31"/>
              <p:cNvGrpSpPr/>
              <p:nvPr/>
            </p:nvGrpSpPr>
            <p:grpSpPr>
              <a:xfrm>
                <a:off x="347523" y="4193857"/>
                <a:ext cx="2490788" cy="423863"/>
                <a:chOff x="347523" y="4798369"/>
                <a:chExt cx="2490788" cy="423863"/>
              </a:xfrm>
            </p:grpSpPr>
            <p:sp>
              <p:nvSpPr>
                <p:cNvPr id="35" name="Rectangle 34"/>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Rectangle 35"/>
                <p:cNvSpPr/>
                <p:nvPr/>
              </p:nvSpPr>
              <p:spPr>
                <a:xfrm>
                  <a:off x="347523" y="4868139"/>
                  <a:ext cx="1246560" cy="246221"/>
                </a:xfrm>
                <a:prstGeom prst="rect">
                  <a:avLst/>
                </a:prstGeom>
              </p:spPr>
              <p:txBody>
                <a:bodyPr wrap="square">
                  <a:spAutoFit/>
                </a:bodyPr>
                <a:lstStyle/>
                <a:p>
                  <a:pPr algn="ctr"/>
                  <a:r>
                    <a:rPr lang="en-US" sz="1000" dirty="0" smtClean="0">
                      <a:solidFill>
                        <a:schemeClr val="bg1"/>
                      </a:solidFill>
                      <a:latin typeface="Arial" panose="020B0604020202020204" pitchFamily="34" charset="0"/>
                      <a:ea typeface="Open Sans" pitchFamily="34" charset="0"/>
                      <a:cs typeface="Arial" panose="020B0604020202020204" pitchFamily="34" charset="0"/>
                    </a:rPr>
                    <a:t>Dolor</a:t>
                  </a:r>
                  <a:endParaRPr lang="en-US" sz="1000" dirty="0">
                    <a:latin typeface="Arial" panose="020B0604020202020204" pitchFamily="34" charset="0"/>
                    <a:ea typeface="Open Sans" pitchFamily="34" charset="0"/>
                    <a:cs typeface="Arial" panose="020B0604020202020204" pitchFamily="34" charset="0"/>
                  </a:endParaRPr>
                </a:p>
              </p:txBody>
            </p:sp>
            <p:sp>
              <p:nvSpPr>
                <p:cNvPr id="37" name="Rectangle 36"/>
                <p:cNvSpPr/>
                <p:nvPr/>
              </p:nvSpPr>
              <p:spPr>
                <a:xfrm>
                  <a:off x="1594083" y="4868139"/>
                  <a:ext cx="1244227" cy="246221"/>
                </a:xfrm>
                <a:prstGeom prst="rect">
                  <a:avLst/>
                </a:prstGeom>
              </p:spPr>
              <p:txBody>
                <a:bodyPr wrap="square">
                  <a:spAutoFit/>
                </a:bodyPr>
                <a:lstStyle/>
                <a:p>
                  <a:pPr algn="ctr"/>
                  <a:r>
                    <a:rPr lang="en-US" sz="1000" dirty="0" smtClean="0">
                      <a:solidFill>
                        <a:schemeClr val="bg1"/>
                      </a:solidFill>
                      <a:latin typeface="Arial" panose="020B0604020202020204" pitchFamily="34" charset="0"/>
                      <a:ea typeface="Open Sans" pitchFamily="34" charset="0"/>
                      <a:cs typeface="Arial" panose="020B0604020202020204" pitchFamily="34" charset="0"/>
                    </a:rPr>
                    <a:t>Sit</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8" name="Straight Connector 37"/>
                <p:cNvCxnSpPr>
                  <a:stCxn id="35" idx="0"/>
                  <a:endCxn id="35"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9" name="Rectangle 38"/>
            <p:cNvSpPr/>
            <p:nvPr/>
          </p:nvSpPr>
          <p:spPr bwMode="gray">
            <a:xfrm>
              <a:off x="3657600" y="3046960"/>
              <a:ext cx="2085804" cy="97341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kumimoji="0" lang="en-US" b="0" i="0" u="none" strike="noStrike" kern="0" cap="none" spc="0" normalizeH="0" baseline="0" noProof="0" dirty="0" smtClean="0">
                  <a:ln>
                    <a:noFill/>
                  </a:ln>
                  <a:solidFill>
                    <a:schemeClr val="bg1">
                      <a:lumMod val="95000"/>
                    </a:schemeClr>
                  </a:solidFill>
                  <a:effectLst/>
                  <a:uLnTx/>
                  <a:uFillTx/>
                  <a:latin typeface="Arial" panose="020B0604020202020204" pitchFamily="34" charset="0"/>
                  <a:ea typeface="Arial Unicode MS" pitchFamily="34" charset="-128"/>
                  <a:cs typeface="Arial" panose="020B0604020202020204" pitchFamily="34" charset="0"/>
                </a:rPr>
                <a:t>Container can be filled with any content </a:t>
              </a:r>
            </a:p>
          </p:txBody>
        </p:sp>
      </p:grpSp>
      <p:grpSp>
        <p:nvGrpSpPr>
          <p:cNvPr id="43" name="Group 42"/>
          <p:cNvGrpSpPr/>
          <p:nvPr/>
        </p:nvGrpSpPr>
        <p:grpSpPr>
          <a:xfrm>
            <a:off x="6402871" y="1831564"/>
            <a:ext cx="2490788" cy="2172873"/>
            <a:chOff x="347523" y="2444847"/>
            <a:chExt cx="2490788" cy="2172873"/>
          </a:xfrm>
        </p:grpSpPr>
        <p:sp>
          <p:nvSpPr>
            <p:cNvPr id="44" name="Rectangle 43"/>
            <p:cNvSpPr/>
            <p:nvPr/>
          </p:nvSpPr>
          <p:spPr bwMode="gray">
            <a:xfrm>
              <a:off x="347523" y="2444847"/>
              <a:ext cx="2490787" cy="217287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smtClean="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smtClean="0">
                  <a:solidFill>
                    <a:srgbClr val="666666"/>
                  </a:solidFill>
                  <a:latin typeface="Arial" panose="020B0604020202020204" pitchFamily="34" charset="0"/>
                  <a:ea typeface="Open Sans" pitchFamily="34" charset="0"/>
                  <a:cs typeface="Arial" panose="020B0604020202020204" pitchFamily="34" charset="0"/>
                </a:rPr>
                <a:t>Alert</a:t>
              </a:r>
              <a:endParaRPr lang="en-US" sz="11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5" name="Rectangle 44"/>
            <p:cNvSpPr/>
            <p:nvPr/>
          </p:nvSpPr>
          <p:spPr bwMode="gray">
            <a:xfrm>
              <a:off x="347523" y="2873472"/>
              <a:ext cx="2490787" cy="1744248"/>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smtClean="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grpSp>
          <p:nvGrpSpPr>
            <p:cNvPr id="46" name="Group 45"/>
            <p:cNvGrpSpPr/>
            <p:nvPr/>
          </p:nvGrpSpPr>
          <p:grpSpPr>
            <a:xfrm>
              <a:off x="347523" y="4193857"/>
              <a:ext cx="2490788" cy="423863"/>
              <a:chOff x="347523" y="4798369"/>
              <a:chExt cx="2490788" cy="423863"/>
            </a:xfrm>
          </p:grpSpPr>
          <p:sp>
            <p:nvSpPr>
              <p:cNvPr id="49" name="Rectangle 48"/>
              <p:cNvSpPr/>
              <p:nvPr/>
            </p:nvSpPr>
            <p:spPr>
              <a:xfrm>
                <a:off x="347523" y="4798369"/>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Rectangle 49"/>
              <p:cNvSpPr/>
              <p:nvPr/>
            </p:nvSpPr>
            <p:spPr>
              <a:xfrm>
                <a:off x="347523" y="4868139"/>
                <a:ext cx="1246560" cy="246221"/>
              </a:xfrm>
              <a:prstGeom prst="rect">
                <a:avLst/>
              </a:prstGeom>
            </p:spPr>
            <p:txBody>
              <a:bodyPr wrap="square">
                <a:spAutoFit/>
              </a:bodyPr>
              <a:lstStyle/>
              <a:p>
                <a:pPr algn="ctr"/>
                <a:r>
                  <a:rPr lang="en-US" sz="1000" dirty="0" smtClean="0">
                    <a:solidFill>
                      <a:schemeClr val="bg1"/>
                    </a:solidFill>
                    <a:latin typeface="Arial" panose="020B0604020202020204" pitchFamily="34" charset="0"/>
                    <a:ea typeface="Open Sans" pitchFamily="34" charset="0"/>
                    <a:cs typeface="Arial" panose="020B0604020202020204" pitchFamily="34" charset="0"/>
                  </a:rPr>
                  <a:t>OK</a:t>
                </a:r>
                <a:endParaRPr lang="en-US" sz="1000" dirty="0">
                  <a:latin typeface="Arial" panose="020B0604020202020204" pitchFamily="34" charset="0"/>
                  <a:ea typeface="Open Sans" pitchFamily="34" charset="0"/>
                  <a:cs typeface="Arial" panose="020B0604020202020204" pitchFamily="34" charset="0"/>
                </a:endParaRPr>
              </a:p>
            </p:txBody>
          </p:sp>
          <p:sp>
            <p:nvSpPr>
              <p:cNvPr id="51" name="Rectangle 50"/>
              <p:cNvSpPr/>
              <p:nvPr/>
            </p:nvSpPr>
            <p:spPr>
              <a:xfrm>
                <a:off x="1594083" y="4868139"/>
                <a:ext cx="1244227" cy="246221"/>
              </a:xfrm>
              <a:prstGeom prst="rect">
                <a:avLst/>
              </a:prstGeom>
            </p:spPr>
            <p:txBody>
              <a:bodyPr wrap="square">
                <a:spAutoFit/>
              </a:bodyPr>
              <a:lstStyle/>
              <a:p>
                <a:pPr algn="ctr"/>
                <a:r>
                  <a:rPr lang="en-US" sz="1000" dirty="0" smtClean="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latin typeface="Arial" panose="020B0604020202020204" pitchFamily="34" charset="0"/>
                  <a:ea typeface="Open Sans" pitchFamily="34" charset="0"/>
                  <a:cs typeface="Arial" panose="020B0604020202020204" pitchFamily="34" charset="0"/>
                </a:endParaRPr>
              </a:p>
            </p:txBody>
          </p:sp>
          <p:cxnSp>
            <p:nvCxnSpPr>
              <p:cNvPr id="52" name="Straight Connector 51"/>
              <p:cNvCxnSpPr>
                <a:stCxn id="49" idx="0"/>
                <a:endCxn id="49" idx="2"/>
              </p:cNvCxnSpPr>
              <p:nvPr/>
            </p:nvCxnSpPr>
            <p:spPr>
              <a:xfrm>
                <a:off x="1592917" y="4798369"/>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467546" y="2962991"/>
              <a:ext cx="2250747" cy="1107996"/>
            </a:xfrm>
            <a:prstGeom prst="rect">
              <a:avLst/>
            </a:prstGeom>
          </p:spPr>
          <p:txBody>
            <a:bodyPr wrap="square">
              <a:spAutoFit/>
            </a:bodyPr>
            <a:lstStyle/>
            <a:p>
              <a:r>
                <a:rPr lang="en-US" sz="1100" dirty="0" err="1" smtClean="0"/>
                <a:t>Lorem</a:t>
              </a:r>
              <a:r>
                <a:rPr lang="en-US" sz="1100" dirty="0" smtClean="0"/>
                <a:t> </a:t>
              </a:r>
              <a:r>
                <a:rPr lang="en-US" sz="1100" dirty="0" err="1"/>
                <a:t>ipsum</a:t>
              </a:r>
              <a:r>
                <a:rPr lang="en-US" sz="1100" dirty="0"/>
                <a:t> dolor </a:t>
              </a:r>
              <a:r>
                <a:rPr lang="en-US" sz="1100" dirty="0" err="1"/>
                <a:t>st</a:t>
              </a:r>
              <a:r>
                <a:rPr lang="en-US" sz="1100" dirty="0"/>
                <a:t> </a:t>
              </a:r>
              <a:r>
                <a:rPr lang="en-US" sz="1100" dirty="0" err="1"/>
                <a:t>amet</a:t>
              </a:r>
              <a:r>
                <a:rPr lang="en-US" sz="1100" dirty="0"/>
                <a:t>, </a:t>
              </a:r>
              <a:r>
                <a:rPr lang="en-US" sz="1100" dirty="0" err="1"/>
                <a:t>consetetur</a:t>
              </a:r>
              <a:r>
                <a:rPr lang="en-US" sz="1100" dirty="0"/>
                <a:t> </a:t>
              </a:r>
              <a:r>
                <a:rPr lang="en-US" sz="1100" dirty="0" err="1"/>
                <a:t>sadipscing</a:t>
              </a:r>
              <a:r>
                <a:rPr lang="en-US" sz="1100" dirty="0"/>
                <a:t> </a:t>
              </a:r>
              <a:r>
                <a:rPr lang="en-US" sz="1100" dirty="0" err="1"/>
                <a:t>elitr</a:t>
              </a:r>
              <a:r>
                <a:rPr lang="en-US" sz="1100" dirty="0"/>
                <a:t>, </a:t>
              </a:r>
              <a:r>
                <a:rPr lang="en-US" sz="1100" dirty="0" err="1"/>
                <a:t>sed</a:t>
              </a:r>
              <a:r>
                <a:rPr lang="en-US" sz="1100" dirty="0"/>
                <a:t> </a:t>
              </a:r>
              <a:r>
                <a:rPr lang="en-US" sz="1100" dirty="0" err="1"/>
                <a:t>diam</a:t>
              </a:r>
              <a:r>
                <a:rPr lang="en-US" sz="1100" dirty="0"/>
                <a:t> </a:t>
              </a:r>
              <a:r>
                <a:rPr lang="en-US" sz="1100" dirty="0" err="1"/>
                <a:t>nonumy</a:t>
              </a:r>
              <a:r>
                <a:rPr lang="en-US" sz="1100" dirty="0"/>
                <a:t> </a:t>
              </a:r>
              <a:r>
                <a:rPr lang="en-US" sz="1100" dirty="0" err="1"/>
                <a:t>eirmod</a:t>
              </a:r>
              <a:r>
                <a:rPr lang="en-US" sz="1100" dirty="0"/>
                <a:t> </a:t>
              </a:r>
              <a:r>
                <a:rPr lang="en-US" sz="1100" dirty="0" err="1"/>
                <a:t>tempor</a:t>
              </a:r>
              <a:r>
                <a:rPr lang="en-US" sz="1100" dirty="0"/>
                <a:t> </a:t>
              </a:r>
              <a:r>
                <a:rPr lang="en-US" sz="1100" dirty="0" err="1"/>
                <a:t>invidunt</a:t>
              </a:r>
              <a:r>
                <a:rPr lang="en-US" sz="1100" dirty="0"/>
                <a:t> </a:t>
              </a:r>
              <a:r>
                <a:rPr lang="en-US" sz="1100" dirty="0" err="1"/>
                <a:t>ut</a:t>
              </a:r>
              <a:r>
                <a:rPr lang="en-US" sz="1100" dirty="0"/>
                <a:t> </a:t>
              </a:r>
              <a:r>
                <a:rPr lang="en-US" sz="1100" dirty="0" err="1"/>
                <a:t>labore</a:t>
              </a:r>
              <a:r>
                <a:rPr lang="en-US" sz="1100" dirty="0"/>
                <a:t> et </a:t>
              </a:r>
              <a:r>
                <a:rPr lang="en-US" sz="1100" dirty="0" err="1"/>
                <a:t>dolore</a:t>
              </a:r>
              <a:r>
                <a:rPr lang="en-US" sz="1100" dirty="0"/>
                <a:t> magna </a:t>
              </a:r>
              <a:r>
                <a:rPr lang="en-US" sz="1100" dirty="0" err="1"/>
                <a:t>aliquyam</a:t>
              </a:r>
              <a:r>
                <a:rPr lang="en-US" sz="1100" dirty="0"/>
                <a:t> </a:t>
              </a:r>
              <a:r>
                <a:rPr lang="en-US" sz="1100" dirty="0" err="1"/>
                <a:t>erat</a:t>
              </a:r>
              <a:r>
                <a:rPr lang="en-US" sz="1100" dirty="0"/>
                <a:t>, </a:t>
              </a:r>
              <a:r>
                <a:rPr lang="en-US" sz="1100" dirty="0" err="1"/>
                <a:t>sed</a:t>
              </a:r>
              <a:r>
                <a:rPr lang="en-US" sz="1100" dirty="0"/>
                <a:t> </a:t>
              </a:r>
              <a:r>
                <a:rPr lang="en-US" sz="1100" dirty="0" err="1"/>
                <a:t>diam</a:t>
              </a:r>
              <a:r>
                <a:rPr lang="en-US" sz="1100" dirty="0"/>
                <a:t> </a:t>
              </a:r>
              <a:r>
                <a:rPr lang="en-US" sz="1100" dirty="0" err="1"/>
                <a:t>voluptua</a:t>
              </a:r>
              <a:r>
                <a:rPr lang="en-US" sz="1100" dirty="0"/>
                <a:t>. At </a:t>
              </a:r>
              <a:r>
                <a:rPr lang="en-US" sz="1100" dirty="0" err="1"/>
                <a:t>vero</a:t>
              </a:r>
              <a:r>
                <a:rPr lang="en-US" sz="1100" dirty="0"/>
                <a:t> </a:t>
              </a:r>
              <a:r>
                <a:rPr lang="en-US" sz="1100" dirty="0" err="1"/>
                <a:t>eos</a:t>
              </a:r>
              <a:r>
                <a:rPr lang="en-US" sz="1100" dirty="0"/>
                <a:t> et </a:t>
              </a:r>
              <a:r>
                <a:rPr lang="en-US" sz="1100" dirty="0" err="1"/>
                <a:t>accusam</a:t>
              </a:r>
              <a:r>
                <a:rPr lang="en-US" sz="1100" dirty="0"/>
                <a:t> et </a:t>
              </a:r>
              <a:r>
                <a:rPr lang="en-US" sz="1100" dirty="0" err="1"/>
                <a:t>justo</a:t>
              </a:r>
              <a:r>
                <a:rPr lang="en-US" sz="1100" dirty="0"/>
                <a:t> duo </a:t>
              </a:r>
              <a:r>
                <a:rPr lang="en-US" sz="1100" dirty="0" err="1" smtClean="0"/>
                <a:t>dolores</a:t>
              </a:r>
              <a:r>
                <a:rPr lang="en-US" sz="1100" dirty="0" smtClean="0"/>
                <a:t>.</a:t>
              </a:r>
              <a:endParaRPr lang="en-US" sz="1100" dirty="0">
                <a:latin typeface="Arial" panose="020B0604020202020204" pitchFamily="34" charset="0"/>
                <a:ea typeface="Open Sans Semibold" pitchFamily="34" charset="0"/>
                <a:cs typeface="Arial" panose="020B0604020202020204" pitchFamily="34" charset="0"/>
              </a:endParaRPr>
            </a:p>
          </p:txBody>
        </p:sp>
      </p:grpSp>
    </p:spTree>
    <p:extLst>
      <p:ext uri="{BB962C8B-B14F-4D97-AF65-F5344CB8AC3E}">
        <p14:creationId xmlns:p14="http://schemas.microsoft.com/office/powerpoint/2010/main" val="14641302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solidFill>
                  <a:srgbClr val="666666"/>
                </a:solidFill>
                <a:latin typeface="BentonSans Light" panose="02000503000000020004" pitchFamily="2" charset="0"/>
              </a:rPr>
              <a:t>FileUploader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5402673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487825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Home &amp; Tile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Busy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Checkbox</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Dialog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Edit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File Upload</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Filtering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Form</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List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Login </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1" action="ppaction://hlinksldjump"/>
              </a:rPr>
              <a:t>Message Toast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2" action="ppaction://hlinksldjump"/>
              </a:rPr>
              <a:t>Object Header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endParaRPr lang="en-US" kern="0" dirty="0" smtClean="0">
              <a:latin typeface="BentonSans Light"/>
              <a:ea typeface="Arial Unicode MS" pitchFamily="34" charset="-128"/>
              <a:cs typeface="BentonSans Light"/>
            </a:endParaRPr>
          </a:p>
        </p:txBody>
      </p:sp>
    </p:spTree>
    <p:extLst>
      <p:ext uri="{BB962C8B-B14F-4D97-AF65-F5344CB8AC3E}">
        <p14:creationId xmlns:p14="http://schemas.microsoft.com/office/powerpoint/2010/main" val="12248370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18" name="Group 17"/>
          <p:cNvGrpSpPr/>
          <p:nvPr/>
        </p:nvGrpSpPr>
        <p:grpSpPr>
          <a:xfrm>
            <a:off x="2" y="4369395"/>
            <a:ext cx="2683931" cy="1154570"/>
            <a:chOff x="-3009900" y="706614"/>
            <a:chExt cx="2860676" cy="1154570"/>
          </a:xfrm>
        </p:grpSpPr>
        <p:sp>
          <p:nvSpPr>
            <p:cNvPr id="19" name="Rectangle 1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0" name="TextBox 1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4</a:t>
              </a:r>
              <a:endParaRPr lang="en-US" sz="1300" dirty="0">
                <a:latin typeface="Arial" pitchFamily="34" charset="0"/>
                <a:ea typeface="Open Sans Semibold" pitchFamily="34" charset="0"/>
                <a:cs typeface="Arial" pitchFamily="34" charset="0"/>
              </a:endParaRPr>
            </a:p>
          </p:txBody>
        </p:sp>
        <p:sp>
          <p:nvSpPr>
            <p:cNvPr id="21" name="TextBox 2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2" name="TextBox 2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 name="TextBox 2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4" name="TextBox 2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 name="Straight Connector 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 y="3355935"/>
            <a:ext cx="2679698" cy="1154570"/>
            <a:chOff x="-3009900" y="706614"/>
            <a:chExt cx="2860676" cy="1154570"/>
          </a:xfrm>
        </p:grpSpPr>
        <p:sp>
          <p:nvSpPr>
            <p:cNvPr id="27" name="Rectangle 26"/>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8" name="TextBox 27"/>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3</a:t>
              </a:r>
              <a:endParaRPr lang="en-US" sz="1300" dirty="0">
                <a:latin typeface="Arial" pitchFamily="34" charset="0"/>
                <a:ea typeface="Open Sans Semibold" pitchFamily="34" charset="0"/>
                <a:cs typeface="Arial" pitchFamily="34" charset="0"/>
              </a:endParaRPr>
            </a:p>
          </p:txBody>
        </p:sp>
        <p:sp>
          <p:nvSpPr>
            <p:cNvPr id="29" name="TextBox 28"/>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30" name="TextBox 29"/>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1" name="TextBox 30"/>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2" name="TextBox 31"/>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3" name="Straight Connector 32"/>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 y="1274820"/>
            <a:ext cx="2679698" cy="1013460"/>
            <a:chOff x="-3009900" y="847724"/>
            <a:chExt cx="2860676" cy="1013460"/>
          </a:xfrm>
        </p:grpSpPr>
        <p:sp>
          <p:nvSpPr>
            <p:cNvPr id="35" name="Rectangle 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6" name="TextBox 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1</a:t>
              </a:r>
              <a:endParaRPr lang="en-US" sz="1300" dirty="0">
                <a:latin typeface="Arial" pitchFamily="34" charset="0"/>
                <a:ea typeface="Open Sans Semibold" pitchFamily="34" charset="0"/>
                <a:cs typeface="Arial" pitchFamily="34" charset="0"/>
              </a:endParaRPr>
            </a:p>
          </p:txBody>
        </p:sp>
        <p:sp>
          <p:nvSpPr>
            <p:cNvPr id="37" name="TextBox 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38" name="TextBox 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9" name="TextBox 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40" name="TextBox 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41" name="Straight Connector 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 y="850960"/>
            <a:ext cx="2862150" cy="423863"/>
            <a:chOff x="2" y="423863"/>
            <a:chExt cx="2862150" cy="423863"/>
          </a:xfrm>
        </p:grpSpPr>
        <p:sp>
          <p:nvSpPr>
            <p:cNvPr id="77" name="Rectangle 76"/>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430671"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80" name="TextBox 79"/>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82" name="Group 81"/>
          <p:cNvGrpSpPr/>
          <p:nvPr/>
        </p:nvGrpSpPr>
        <p:grpSpPr>
          <a:xfrm>
            <a:off x="0" y="427096"/>
            <a:ext cx="9144002" cy="429576"/>
            <a:chOff x="0" y="427096"/>
            <a:chExt cx="9144002" cy="429576"/>
          </a:xfrm>
        </p:grpSpPr>
        <p:sp>
          <p:nvSpPr>
            <p:cNvPr id="83" name="Rectangle 82"/>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0" y="427096"/>
              <a:ext cx="9144000" cy="423863"/>
              <a:chOff x="395536" y="-1"/>
              <a:chExt cx="9144000" cy="423863"/>
            </a:xfrm>
          </p:grpSpPr>
          <p:cxnSp>
            <p:nvCxnSpPr>
              <p:cNvPr id="85" name="Straight Connector 84"/>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88" name="TextBox 87"/>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89" name="TextBox 88"/>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smtClean="0">
                    <a:solidFill>
                      <a:srgbClr val="666666"/>
                    </a:solidFill>
                    <a:latin typeface="Arial" pitchFamily="34" charset="0"/>
                    <a:ea typeface="Open Sans" pitchFamily="34" charset="0"/>
                    <a:cs typeface="Arial" pitchFamily="34" charset="0"/>
                  </a:rPr>
                  <a:t>Request</a:t>
                </a:r>
                <a:endParaRPr lang="en-US" sz="1200" dirty="0">
                  <a:solidFill>
                    <a:srgbClr val="666666"/>
                  </a:solidFill>
                  <a:latin typeface="Arial" pitchFamily="34" charset="0"/>
                  <a:ea typeface="Open Sans" pitchFamily="34" charset="0"/>
                  <a:cs typeface="Arial" pitchFamily="34" charset="0"/>
                </a:endParaRPr>
              </a:p>
            </p:txBody>
          </p:sp>
          <p:sp>
            <p:nvSpPr>
              <p:cNvPr id="90" name="TextBox 89"/>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93" name="Group 92"/>
          <p:cNvGrpSpPr/>
          <p:nvPr/>
        </p:nvGrpSpPr>
        <p:grpSpPr>
          <a:xfrm>
            <a:off x="1" y="5391188"/>
            <a:ext cx="2683932" cy="1149680"/>
            <a:chOff x="2" y="4964092"/>
            <a:chExt cx="2860676" cy="1149680"/>
          </a:xfrm>
        </p:grpSpPr>
        <p:sp>
          <p:nvSpPr>
            <p:cNvPr id="94" name="Rectangle 93"/>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95" name="TextBox 94"/>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5</a:t>
              </a:r>
              <a:endParaRPr lang="en-US" sz="1300" dirty="0">
                <a:latin typeface="Arial" pitchFamily="34" charset="0"/>
                <a:ea typeface="Open Sans Semibold" pitchFamily="34" charset="0"/>
                <a:cs typeface="Arial" pitchFamily="34" charset="0"/>
              </a:endParaRPr>
            </a:p>
          </p:txBody>
        </p:sp>
        <p:sp>
          <p:nvSpPr>
            <p:cNvPr id="96" name="TextBox 95"/>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97" name="TextBox 96"/>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98" name="TextBox 97"/>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99" name="TextBox 98"/>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100" name="Straight Connector 99"/>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7620" y="2295541"/>
            <a:ext cx="2687320" cy="1052859"/>
            <a:chOff x="-3017520" y="847725"/>
            <a:chExt cx="2868296" cy="1052859"/>
          </a:xfrm>
        </p:grpSpPr>
        <p:sp>
          <p:nvSpPr>
            <p:cNvPr id="111" name="Rectangle 110"/>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112" name="TextBox 111"/>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smtClean="0">
                  <a:solidFill>
                    <a:sysClr val="windowText" lastClr="000000"/>
                  </a:solidFill>
                  <a:latin typeface="Arial" pitchFamily="34" charset="0"/>
                  <a:ea typeface="Open Sans Semibold" pitchFamily="34" charset="0"/>
                  <a:cs typeface="Arial" pitchFamily="34" charset="0"/>
                </a:rPr>
                <a:t>Name 2</a:t>
              </a:r>
              <a:endParaRPr lang="en-US" sz="1300" kern="0" dirty="0">
                <a:solidFill>
                  <a:sysClr val="windowText" lastClr="000000"/>
                </a:solidFill>
                <a:latin typeface="Arial" pitchFamily="34" charset="0"/>
                <a:ea typeface="Open Sans Semibold" pitchFamily="34" charset="0"/>
                <a:cs typeface="Arial" pitchFamily="34" charset="0"/>
              </a:endParaRPr>
            </a:p>
          </p:txBody>
        </p:sp>
        <p:sp>
          <p:nvSpPr>
            <p:cNvPr id="113" name="TextBox 112"/>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114" name="TextBox 113"/>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115" name="TextBox 114"/>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116" name="TextBox 115"/>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117" name="Straight Connector 116"/>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31" name="Group 130"/>
          <p:cNvGrpSpPr/>
          <p:nvPr/>
        </p:nvGrpSpPr>
        <p:grpSpPr>
          <a:xfrm>
            <a:off x="0" y="6434140"/>
            <a:ext cx="9144000" cy="423863"/>
            <a:chOff x="0" y="6434139"/>
            <a:chExt cx="9144000" cy="423863"/>
          </a:xfrm>
        </p:grpSpPr>
        <p:sp>
          <p:nvSpPr>
            <p:cNvPr id="132" name="Rectangle 131"/>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38" name="Rectangle 137"/>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9" name="Rectangle 138"/>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pSp>
        <p:nvGrpSpPr>
          <p:cNvPr id="123" name="Group 122"/>
          <p:cNvGrpSpPr/>
          <p:nvPr/>
        </p:nvGrpSpPr>
        <p:grpSpPr>
          <a:xfrm>
            <a:off x="2861732" y="863600"/>
            <a:ext cx="6282268" cy="5571068"/>
            <a:chOff x="1123950" y="736600"/>
            <a:chExt cx="2870200" cy="5092700"/>
          </a:xfrm>
        </p:grpSpPr>
        <p:sp>
          <p:nvSpPr>
            <p:cNvPr id="129" name="Rectangle 128"/>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3" name="Rectangle 132"/>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cxnSp>
        <p:nvCxnSpPr>
          <p:cNvPr id="144" name="Straight Connector 143"/>
          <p:cNvCxnSpPr/>
          <p:nvPr/>
        </p:nvCxnSpPr>
        <p:spPr>
          <a:xfrm>
            <a:off x="2860678" y="405746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74" name="Group 173"/>
          <p:cNvGrpSpPr/>
          <p:nvPr/>
        </p:nvGrpSpPr>
        <p:grpSpPr>
          <a:xfrm>
            <a:off x="3114080" y="1068185"/>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smtClean="0">
                  <a:solidFill>
                    <a:srgbClr val="00719E"/>
                  </a:solidFill>
                  <a:latin typeface="Arial" pitchFamily="34" charset="0"/>
                  <a:ea typeface="Open Sans" pitchFamily="34" charset="0"/>
                  <a:cs typeface="Arial" pitchFamily="34" charset="0"/>
                </a:rPr>
                <a:t>Name1</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nvGrpSpPr>
          <p:cNvPr id="181" name="Group 180"/>
          <p:cNvGrpSpPr/>
          <p:nvPr/>
        </p:nvGrpSpPr>
        <p:grpSpPr>
          <a:xfrm>
            <a:off x="2083" y="0"/>
            <a:ext cx="9144000" cy="423865"/>
            <a:chOff x="0" y="0"/>
            <a:chExt cx="9144000" cy="423865"/>
          </a:xfrm>
        </p:grpSpPr>
        <p:sp>
          <p:nvSpPr>
            <p:cNvPr id="185" name="Rectangle 184"/>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9" name="Straight Connector 188"/>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sp>
          <p:nvSpPr>
            <p:cNvPr id="191" name="Rectangle 190"/>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3" name="Oval 212"/>
          <p:cNvSpPr/>
          <p:nvPr/>
        </p:nvSpPr>
        <p:spPr bwMode="gray">
          <a:xfrm>
            <a:off x="3135633" y="181751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14" name="Rectangle 213"/>
          <p:cNvSpPr/>
          <p:nvPr/>
        </p:nvSpPr>
        <p:spPr bwMode="gray">
          <a:xfrm>
            <a:off x="2860678" y="2388820"/>
            <a:ext cx="6283324" cy="4009741"/>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15" name="TextBox 214"/>
          <p:cNvSpPr txBox="1"/>
          <p:nvPr/>
        </p:nvSpPr>
        <p:spPr>
          <a:xfrm>
            <a:off x="4287214" y="1772029"/>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smtClean="0">
                <a:solidFill>
                  <a:srgbClr val="444444"/>
                </a:solidFill>
                <a:latin typeface="Arial" pitchFamily="34" charset="0"/>
                <a:cs typeface="Arial" pitchFamily="34" charset="0"/>
              </a:rPr>
              <a:t>3</a:t>
            </a:r>
            <a:endParaRPr lang="en-US" sz="900" dirty="0">
              <a:solidFill>
                <a:srgbClr val="444444"/>
              </a:solidFill>
              <a:latin typeface="Arial" pitchFamily="34" charset="0"/>
              <a:cs typeface="Arial" pitchFamily="34" charset="0"/>
            </a:endParaRPr>
          </a:p>
        </p:txBody>
      </p:sp>
      <p:sp>
        <p:nvSpPr>
          <p:cNvPr id="216" name="Oval 215"/>
          <p:cNvSpPr/>
          <p:nvPr/>
        </p:nvSpPr>
        <p:spPr bwMode="gray">
          <a:xfrm>
            <a:off x="3851601" y="181751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17" name="Oval 216"/>
          <p:cNvSpPr/>
          <p:nvPr/>
        </p:nvSpPr>
        <p:spPr bwMode="gray">
          <a:xfrm>
            <a:off x="4572000" y="181751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p>
        </p:txBody>
      </p:sp>
      <p:sp>
        <p:nvSpPr>
          <p:cNvPr id="218" name="TextBox 217"/>
          <p:cNvSpPr txBox="1"/>
          <p:nvPr/>
        </p:nvSpPr>
        <p:spPr>
          <a:xfrm>
            <a:off x="4993200" y="1772029"/>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smtClean="0">
                <a:solidFill>
                  <a:srgbClr val="444444"/>
                </a:solidFill>
                <a:latin typeface="Arial" pitchFamily="34" charset="0"/>
                <a:cs typeface="Arial" pitchFamily="34" charset="0"/>
              </a:rPr>
              <a:t>5</a:t>
            </a:r>
            <a:endParaRPr lang="en-US" sz="900" dirty="0">
              <a:solidFill>
                <a:srgbClr val="444444"/>
              </a:solidFill>
              <a:latin typeface="Arial" pitchFamily="34" charset="0"/>
              <a:cs typeface="Arial" pitchFamily="34" charset="0"/>
            </a:endParaRPr>
          </a:p>
        </p:txBody>
      </p:sp>
      <p:sp>
        <p:nvSpPr>
          <p:cNvPr id="219" name="TextBox 218"/>
          <p:cNvSpPr txBox="1"/>
          <p:nvPr/>
        </p:nvSpPr>
        <p:spPr>
          <a:xfrm>
            <a:off x="8567112" y="2595057"/>
            <a:ext cx="295427"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dirty="0"/>
              <a:t></a:t>
            </a:r>
          </a:p>
        </p:txBody>
      </p:sp>
      <p:sp>
        <p:nvSpPr>
          <p:cNvPr id="220" name="TextBox 219"/>
          <p:cNvSpPr txBox="1"/>
          <p:nvPr/>
        </p:nvSpPr>
        <p:spPr>
          <a:xfrm>
            <a:off x="3114080" y="3029894"/>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21" name="TextBox 220"/>
          <p:cNvSpPr txBox="1"/>
          <p:nvPr/>
        </p:nvSpPr>
        <p:spPr>
          <a:xfrm>
            <a:off x="3503997" y="3091865"/>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smtClean="0">
                <a:solidFill>
                  <a:srgbClr val="007CC0"/>
                </a:solidFill>
                <a:latin typeface="Arial" pitchFamily="34" charset="0"/>
                <a:cs typeface="Arial" pitchFamily="34" charset="0"/>
              </a:rPr>
              <a:t>SomeTextFile.txt</a:t>
            </a:r>
          </a:p>
          <a:p>
            <a:r>
              <a:rPr lang="en-US" sz="800" dirty="0" smtClean="0">
                <a:solidFill>
                  <a:schemeClr val="bg1">
                    <a:lumMod val="50000"/>
                  </a:schemeClr>
                </a:solidFill>
                <a:latin typeface="Arial" pitchFamily="34" charset="0"/>
                <a:cs typeface="Arial" pitchFamily="34" charset="0"/>
              </a:rPr>
              <a:t>28.11.2013 by Marty McFly</a:t>
            </a:r>
            <a:endParaRPr lang="en-US" sz="800" dirty="0">
              <a:solidFill>
                <a:schemeClr val="bg1">
                  <a:lumMod val="50000"/>
                </a:schemeClr>
              </a:solidFill>
              <a:latin typeface="Arial" pitchFamily="34" charset="0"/>
              <a:cs typeface="Arial" pitchFamily="34" charset="0"/>
            </a:endParaRPr>
          </a:p>
        </p:txBody>
      </p:sp>
      <p:sp>
        <p:nvSpPr>
          <p:cNvPr id="222" name="TextBox 221"/>
          <p:cNvSpPr txBox="1"/>
          <p:nvPr/>
        </p:nvSpPr>
        <p:spPr>
          <a:xfrm>
            <a:off x="8003752" y="3156569"/>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smtClean="0"/>
              <a:t>       </a:t>
            </a:r>
            <a:endParaRPr lang="en-US" dirty="0"/>
          </a:p>
        </p:txBody>
      </p:sp>
      <p:cxnSp>
        <p:nvCxnSpPr>
          <p:cNvPr id="223" name="Straight Connector 222"/>
          <p:cNvCxnSpPr/>
          <p:nvPr/>
        </p:nvCxnSpPr>
        <p:spPr>
          <a:xfrm flipV="1">
            <a:off x="3028950" y="2908103"/>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flipV="1">
            <a:off x="3028950" y="3612093"/>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5" name="TextBox 224"/>
          <p:cNvSpPr txBox="1"/>
          <p:nvPr/>
        </p:nvSpPr>
        <p:spPr>
          <a:xfrm>
            <a:off x="3114080" y="3734676"/>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26" name="TextBox 225"/>
          <p:cNvSpPr txBox="1"/>
          <p:nvPr/>
        </p:nvSpPr>
        <p:spPr>
          <a:xfrm>
            <a:off x="3503997" y="3796647"/>
            <a:ext cx="3601653"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smtClean="0">
                <a:solidFill>
                  <a:srgbClr val="007CC0"/>
                </a:solidFill>
                <a:latin typeface="Arial" pitchFamily="34" charset="0"/>
                <a:cs typeface="Arial" pitchFamily="34" charset="0"/>
              </a:rPr>
              <a:t>SomeWordDocumentWithRatherLongTitle</a:t>
            </a:r>
            <a:r>
              <a:rPr lang="en-US" dirty="0">
                <a:solidFill>
                  <a:srgbClr val="007CC0"/>
                </a:solidFill>
                <a:latin typeface="Arial" pitchFamily="34" charset="0"/>
                <a:cs typeface="Arial" pitchFamily="34" charset="0"/>
              </a:rPr>
              <a:t>.doc</a:t>
            </a:r>
            <a:endParaRPr lang="en-US" dirty="0" smtClean="0">
              <a:solidFill>
                <a:srgbClr val="007CC0"/>
              </a:solidFill>
              <a:latin typeface="Arial" pitchFamily="34" charset="0"/>
              <a:cs typeface="Arial" pitchFamily="34" charset="0"/>
            </a:endParaRPr>
          </a:p>
          <a:p>
            <a:r>
              <a:rPr lang="en-US" sz="800" dirty="0" smtClean="0">
                <a:solidFill>
                  <a:schemeClr val="bg1">
                    <a:lumMod val="50000"/>
                  </a:schemeClr>
                </a:solidFill>
                <a:latin typeface="Arial" pitchFamily="34" charset="0"/>
                <a:cs typeface="Arial" pitchFamily="34" charset="0"/>
              </a:rPr>
              <a:t>28.11.2013 by Marty McFly</a:t>
            </a:r>
            <a:endParaRPr lang="en-US" sz="800" dirty="0">
              <a:solidFill>
                <a:schemeClr val="bg1">
                  <a:lumMod val="50000"/>
                </a:schemeClr>
              </a:solidFill>
              <a:latin typeface="Arial" pitchFamily="34" charset="0"/>
              <a:cs typeface="Arial" pitchFamily="34" charset="0"/>
            </a:endParaRPr>
          </a:p>
        </p:txBody>
      </p:sp>
      <p:sp>
        <p:nvSpPr>
          <p:cNvPr id="227" name="TextBox 226"/>
          <p:cNvSpPr txBox="1"/>
          <p:nvPr/>
        </p:nvSpPr>
        <p:spPr>
          <a:xfrm>
            <a:off x="8003752" y="3861351"/>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smtClean="0"/>
              <a:t>       </a:t>
            </a:r>
            <a:endParaRPr lang="en-US" dirty="0"/>
          </a:p>
        </p:txBody>
      </p:sp>
      <p:cxnSp>
        <p:nvCxnSpPr>
          <p:cNvPr id="228" name="Straight Connector 227"/>
          <p:cNvCxnSpPr/>
          <p:nvPr/>
        </p:nvCxnSpPr>
        <p:spPr>
          <a:xfrm flipV="1">
            <a:off x="3028950" y="4316875"/>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9" name="TextBox 228"/>
          <p:cNvSpPr txBox="1"/>
          <p:nvPr/>
        </p:nvSpPr>
        <p:spPr>
          <a:xfrm>
            <a:off x="3503997" y="4501429"/>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smtClean="0">
                <a:solidFill>
                  <a:srgbClr val="007CC0"/>
                </a:solidFill>
                <a:latin typeface="Arial" pitchFamily="34" charset="0"/>
                <a:cs typeface="Arial" pitchFamily="34" charset="0"/>
              </a:rPr>
              <a:t>Photo_of_my_TIMEMACHINE.jpg</a:t>
            </a:r>
          </a:p>
          <a:p>
            <a:r>
              <a:rPr lang="en-US" sz="800" dirty="0" smtClean="0">
                <a:solidFill>
                  <a:schemeClr val="bg1">
                    <a:lumMod val="50000"/>
                  </a:schemeClr>
                </a:solidFill>
                <a:latin typeface="Arial" pitchFamily="34" charset="0"/>
                <a:cs typeface="Arial" pitchFamily="34" charset="0"/>
              </a:rPr>
              <a:t>21.10.2013 by Emmett Brown</a:t>
            </a:r>
            <a:endParaRPr lang="en-US" sz="800" dirty="0">
              <a:solidFill>
                <a:schemeClr val="bg1">
                  <a:lumMod val="50000"/>
                </a:schemeClr>
              </a:solidFill>
              <a:latin typeface="Arial" pitchFamily="34" charset="0"/>
              <a:cs typeface="Arial" pitchFamily="34" charset="0"/>
            </a:endParaRPr>
          </a:p>
        </p:txBody>
      </p:sp>
      <p:sp>
        <p:nvSpPr>
          <p:cNvPr id="230" name="TextBox 229"/>
          <p:cNvSpPr txBox="1"/>
          <p:nvPr/>
        </p:nvSpPr>
        <p:spPr>
          <a:xfrm>
            <a:off x="8003752" y="4566133"/>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smtClean="0"/>
              <a:t>       </a:t>
            </a:r>
            <a:endParaRPr lang="en-US" dirty="0"/>
          </a:p>
        </p:txBody>
      </p:sp>
      <p:cxnSp>
        <p:nvCxnSpPr>
          <p:cNvPr id="231" name="Straight Connector 230"/>
          <p:cNvCxnSpPr/>
          <p:nvPr/>
        </p:nvCxnSpPr>
        <p:spPr>
          <a:xfrm flipV="1">
            <a:off x="3028950" y="5021657"/>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2" name="TextBox 231"/>
          <p:cNvSpPr txBox="1"/>
          <p:nvPr/>
        </p:nvSpPr>
        <p:spPr>
          <a:xfrm>
            <a:off x="3503997" y="5206211"/>
            <a:ext cx="23659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smtClean="0">
                <a:solidFill>
                  <a:srgbClr val="007CC0"/>
                </a:solidFill>
                <a:latin typeface="Arial" pitchFamily="34" charset="0"/>
                <a:cs typeface="Arial" pitchFamily="34" charset="0"/>
              </a:rPr>
              <a:t>Blue-Prints_for_Flux-Capacitor.jpg</a:t>
            </a:r>
          </a:p>
          <a:p>
            <a:r>
              <a:rPr lang="en-US" sz="800" dirty="0">
                <a:solidFill>
                  <a:schemeClr val="bg1">
                    <a:lumMod val="50000"/>
                  </a:schemeClr>
                </a:solidFill>
                <a:latin typeface="Arial" pitchFamily="34" charset="0"/>
                <a:cs typeface="Arial" pitchFamily="34" charset="0"/>
              </a:rPr>
              <a:t>21.10.2013 by Emmett Brown</a:t>
            </a:r>
          </a:p>
        </p:txBody>
      </p:sp>
      <p:sp>
        <p:nvSpPr>
          <p:cNvPr id="233" name="TextBox 232"/>
          <p:cNvSpPr txBox="1"/>
          <p:nvPr/>
        </p:nvSpPr>
        <p:spPr>
          <a:xfrm>
            <a:off x="8003752" y="5270915"/>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smtClean="0"/>
              <a:t>       </a:t>
            </a:r>
            <a:endParaRPr lang="en-US" dirty="0"/>
          </a:p>
        </p:txBody>
      </p:sp>
      <p:cxnSp>
        <p:nvCxnSpPr>
          <p:cNvPr id="234" name="Straight Connector 233"/>
          <p:cNvCxnSpPr/>
          <p:nvPr/>
        </p:nvCxnSpPr>
        <p:spPr>
          <a:xfrm flipV="1">
            <a:off x="3028950" y="5726439"/>
            <a:ext cx="5946780" cy="158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5" name="TextBox 234"/>
          <p:cNvSpPr txBox="1"/>
          <p:nvPr/>
        </p:nvSpPr>
        <p:spPr>
          <a:xfrm>
            <a:off x="3114080" y="5847438"/>
            <a:ext cx="295427" cy="430887"/>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r>
              <a:rPr lang="en-US" sz="2800" dirty="0"/>
              <a:t></a:t>
            </a:r>
          </a:p>
        </p:txBody>
      </p:sp>
      <p:sp>
        <p:nvSpPr>
          <p:cNvPr id="236" name="TextBox 235"/>
          <p:cNvSpPr txBox="1"/>
          <p:nvPr/>
        </p:nvSpPr>
        <p:spPr>
          <a:xfrm>
            <a:off x="3503996" y="5909409"/>
            <a:ext cx="3222871" cy="338554"/>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smtClean="0">
                <a:solidFill>
                  <a:srgbClr val="007CC0"/>
                </a:solidFill>
                <a:latin typeface="Arial" pitchFamily="34" charset="0"/>
                <a:cs typeface="Arial" pitchFamily="34" charset="0"/>
              </a:rPr>
              <a:t>Shopping-list_Parts-you-need-for-a-time-machine.xls</a:t>
            </a:r>
          </a:p>
          <a:p>
            <a:r>
              <a:rPr lang="en-US" sz="800" dirty="0">
                <a:solidFill>
                  <a:schemeClr val="bg1">
                    <a:lumMod val="50000"/>
                  </a:schemeClr>
                </a:solidFill>
                <a:latin typeface="Arial" pitchFamily="34" charset="0"/>
                <a:cs typeface="Arial" pitchFamily="34" charset="0"/>
              </a:rPr>
              <a:t>21.10.2013 by Emmett Brown</a:t>
            </a:r>
          </a:p>
        </p:txBody>
      </p:sp>
      <p:sp>
        <p:nvSpPr>
          <p:cNvPr id="237" name="TextBox 236"/>
          <p:cNvSpPr txBox="1"/>
          <p:nvPr/>
        </p:nvSpPr>
        <p:spPr>
          <a:xfrm>
            <a:off x="8003752" y="5974113"/>
            <a:ext cx="838888" cy="230832"/>
          </a:xfrm>
          <a:prstGeom prst="rect">
            <a:avLst/>
          </a:prstGeom>
          <a:noFill/>
        </p:spPr>
        <p:txBody>
          <a:bodyPr wrap="square" lIns="0" tIns="0" rIns="0" bIns="0" rtlCol="0">
            <a:spAutoFit/>
          </a:bodyPr>
          <a:lstStyle>
            <a:defPPr>
              <a:defRPr lang="de-DE"/>
            </a:defPPr>
            <a:lvl1pPr algn="ctr" fontAlgn="base">
              <a:spcBef>
                <a:spcPct val="50000"/>
              </a:spcBef>
              <a:spcAft>
                <a:spcPct val="0"/>
              </a:spcAft>
              <a:buClr>
                <a:srgbClr val="F0AB00"/>
              </a:buClr>
              <a:buSzPct val="80000"/>
              <a:defRPr sz="1500">
                <a:solidFill>
                  <a:srgbClr val="666666"/>
                </a:solidFill>
                <a:latin typeface="SAP-icons"/>
              </a:defRPr>
            </a:lvl1pPr>
          </a:lstStyle>
          <a:p>
            <a:pPr algn="r"/>
            <a:r>
              <a:rPr lang="en-US" dirty="0" smtClean="0"/>
              <a:t>       </a:t>
            </a:r>
            <a:endParaRPr lang="en-US" dirty="0"/>
          </a:p>
        </p:txBody>
      </p:sp>
      <p:pic>
        <p:nvPicPr>
          <p:cNvPr id="238" name="Picture 4" descr="http://cdn1.sciencefiction.com/wp-content/uploads/2013/01/back-to-the-future-delorean.jpe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317" t="5677" r="30635" b="28020"/>
          <a:stretch/>
        </p:blipFill>
        <p:spPr bwMode="auto">
          <a:xfrm>
            <a:off x="3023828" y="4465925"/>
            <a:ext cx="439474" cy="44245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6" descr="http://www.ausicom.com/filelib/Commercialisation_Blueprint.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3993" t="14919" r="-1"/>
          <a:stretch/>
        </p:blipFill>
        <p:spPr bwMode="auto">
          <a:xfrm>
            <a:off x="3023828" y="5165105"/>
            <a:ext cx="439474" cy="442452"/>
          </a:xfrm>
          <a:prstGeom prst="rect">
            <a:avLst/>
          </a:prstGeom>
          <a:noFill/>
          <a:extLst>
            <a:ext uri="{909E8E84-426E-40DD-AFC4-6F175D3DCCD1}">
              <a14:hiddenFill xmlns:a14="http://schemas.microsoft.com/office/drawing/2010/main">
                <a:solidFill>
                  <a:srgbClr val="FFFFFF"/>
                </a:solidFill>
              </a14:hiddenFill>
            </a:ext>
          </a:extLst>
        </p:spPr>
      </p:pic>
      <p:sp>
        <p:nvSpPr>
          <p:cNvPr id="240" name="TextBox 239"/>
          <p:cNvSpPr txBox="1"/>
          <p:nvPr/>
        </p:nvSpPr>
        <p:spPr>
          <a:xfrm>
            <a:off x="3111550" y="2641223"/>
            <a:ext cx="1327100"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latin typeface="Arial" pitchFamily="34" charset="0"/>
                <a:ea typeface="Open Sans Semibold" pitchFamily="34" charset="0"/>
                <a:cs typeface="Arial" pitchFamily="34" charset="0"/>
              </a:rPr>
              <a:t>Attachments (5)</a:t>
            </a:r>
            <a:endParaRPr lang="en-US" sz="1000" dirty="0">
              <a:latin typeface="Arial" pitchFamily="34" charset="0"/>
              <a:ea typeface="Open Sans Semibold" pitchFamily="34" charset="0"/>
              <a:cs typeface="Arial" pitchFamily="34" charset="0"/>
            </a:endParaRPr>
          </a:p>
        </p:txBody>
      </p:sp>
      <p:sp>
        <p:nvSpPr>
          <p:cNvPr id="241" name="Rectangle 240"/>
          <p:cNvSpPr/>
          <p:nvPr/>
        </p:nvSpPr>
        <p:spPr>
          <a:xfrm>
            <a:off x="4565179" y="2374519"/>
            <a:ext cx="421200" cy="45719"/>
          </a:xfrm>
          <a:prstGeom prst="rect">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endParaRPr lang="en-US" sz="1600" dirty="0">
              <a:solidFill>
                <a:schemeClr val="bg1"/>
              </a:solidFill>
              <a:latin typeface="SAP-icons" pitchFamily="2" charset="0"/>
            </a:endParaRPr>
          </a:p>
        </p:txBody>
      </p:sp>
      <p:sp>
        <p:nvSpPr>
          <p:cNvPr id="120" name="TextBox 119"/>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21" name="TextBox 120"/>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124" name="Straight Connector 123"/>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9" name="Picture 118"/>
          <p:cNvPicPr>
            <a:picLocks noChangeAspect="1"/>
          </p:cNvPicPr>
          <p:nvPr/>
        </p:nvPicPr>
        <p:blipFill>
          <a:blip r:embed="rId5"/>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18405464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solidFill>
                  <a:srgbClr val="666666"/>
                </a:solidFill>
                <a:latin typeface="BentonSans Light" panose="02000503000000020004" pitchFamily="2" charset="0"/>
              </a:rPr>
              <a:t>FilterBar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5642096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0" y="0"/>
            <a:ext cx="9144000" cy="6858000"/>
            <a:chOff x="1123950" y="736600"/>
            <a:chExt cx="2870200" cy="5092700"/>
          </a:xfrm>
        </p:grpSpPr>
        <p:sp>
          <p:nvSpPr>
            <p:cNvPr id="31" name="Rectangle 30"/>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2" name="Rectangle 31"/>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20" name="Rectangle 19"/>
          <p:cNvSpPr/>
          <p:nvPr/>
        </p:nvSpPr>
        <p:spPr>
          <a:xfrm>
            <a:off x="0" y="424544"/>
            <a:ext cx="9146083" cy="3808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 name="Rectangle 1"/>
          <p:cNvSpPr/>
          <p:nvPr/>
        </p:nvSpPr>
        <p:spPr>
          <a:xfrm>
            <a:off x="0" y="805856"/>
            <a:ext cx="9146083" cy="1284882"/>
          </a:xfrm>
          <a:prstGeom prst="rect">
            <a:avLst/>
          </a:prstGeom>
          <a:solidFill>
            <a:srgbClr val="EDF1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cxnSp>
        <p:nvCxnSpPr>
          <p:cNvPr id="21" name="Straight Connector 20"/>
          <p:cNvCxnSpPr/>
          <p:nvPr/>
        </p:nvCxnSpPr>
        <p:spPr>
          <a:xfrm>
            <a:off x="0" y="811973"/>
            <a:ext cx="9144000" cy="0"/>
          </a:xfrm>
          <a:prstGeom prst="line">
            <a:avLst/>
          </a:prstGeom>
          <a:ln w="12700">
            <a:solidFill>
              <a:schemeClr val="bg1">
                <a:lumMod val="85000"/>
              </a:schemeClr>
            </a:solidFill>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0" y="493219"/>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nvGrpSpPr>
          <p:cNvPr id="5" name="Group 4"/>
          <p:cNvGrpSpPr/>
          <p:nvPr/>
        </p:nvGrpSpPr>
        <p:grpSpPr>
          <a:xfrm>
            <a:off x="2083" y="0"/>
            <a:ext cx="9144000" cy="423865"/>
            <a:chOff x="0" y="0"/>
            <a:chExt cx="9144000" cy="423865"/>
          </a:xfrm>
        </p:grpSpPr>
        <p:sp>
          <p:nvSpPr>
            <p:cNvPr id="9" name="Rectangle 8"/>
            <p:cNvSpPr/>
            <p:nvPr/>
          </p:nvSpPr>
          <p:spPr>
            <a:xfrm>
              <a:off x="0"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0"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563"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 name="Straight Connector 13"/>
            <p:cNvCxnSpPr/>
            <p:nvPr/>
          </p:nvCxnSpPr>
          <p:spPr>
            <a:xfrm>
              <a:off x="42287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sp>
          <p:nvSpPr>
            <p:cNvPr id="16" name="Rectangle 15"/>
            <p:cNvSpPr/>
            <p:nvPr/>
          </p:nvSpPr>
          <p:spPr>
            <a:xfrm flipV="1">
              <a:off x="0"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p:cNvSpPr txBox="1"/>
          <p:nvPr/>
        </p:nvSpPr>
        <p:spPr>
          <a:xfrm>
            <a:off x="439473" y="526685"/>
            <a:ext cx="8265056"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smtClean="0">
                <a:solidFill>
                  <a:srgbClr val="666666"/>
                </a:solidFill>
                <a:latin typeface="Arial" panose="020B0604020202020204" pitchFamily="34" charset="0"/>
                <a:ea typeface="Open Sans" pitchFamily="34" charset="0"/>
                <a:cs typeface="Arial" panose="020B0604020202020204" pitchFamily="34" charset="0"/>
              </a:rPr>
              <a:t>Application Title</a:t>
            </a:r>
            <a:endParaRPr lang="en-US" sz="1200" dirty="0">
              <a:solidFill>
                <a:srgbClr val="666666"/>
              </a:solidFill>
              <a:latin typeface="Arial" panose="020B0604020202020204" pitchFamily="34" charset="0"/>
              <a:ea typeface="Open Sans" pitchFamily="34" charset="0"/>
              <a:cs typeface="Arial" panose="020B0604020202020204" pitchFamily="34" charset="0"/>
            </a:endParaRPr>
          </a:p>
        </p:txBody>
      </p:sp>
      <p:grpSp>
        <p:nvGrpSpPr>
          <p:cNvPr id="27" name="Group 26"/>
          <p:cNvGrpSpPr/>
          <p:nvPr/>
        </p:nvGrpSpPr>
        <p:grpSpPr>
          <a:xfrm>
            <a:off x="307012" y="984982"/>
            <a:ext cx="2273226" cy="246221"/>
            <a:chOff x="307012" y="1208997"/>
            <a:chExt cx="2273226" cy="246221"/>
          </a:xfrm>
        </p:grpSpPr>
        <p:sp>
          <p:nvSpPr>
            <p:cNvPr id="28" name="TextBox 27"/>
            <p:cNvSpPr txBox="1"/>
            <p:nvPr/>
          </p:nvSpPr>
          <p:spPr>
            <a:xfrm>
              <a:off x="307012" y="1208997"/>
              <a:ext cx="2273226"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9" name="Rectangle 362"/>
            <p:cNvSpPr>
              <a:spLocks noChangeArrowheads="1"/>
            </p:cNvSpPr>
            <p:nvPr/>
          </p:nvSpPr>
          <p:spPr bwMode="auto">
            <a:xfrm>
              <a:off x="1766365" y="124703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grpSp>
      <p:sp>
        <p:nvSpPr>
          <p:cNvPr id="42" name="Rectangle 23"/>
          <p:cNvSpPr>
            <a:spLocks noChangeArrowheads="1"/>
          </p:cNvSpPr>
          <p:nvPr/>
        </p:nvSpPr>
        <p:spPr bwMode="auto">
          <a:xfrm>
            <a:off x="297040" y="1397003"/>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43" name="Rectangle 350"/>
          <p:cNvSpPr>
            <a:spLocks noChangeArrowheads="1"/>
          </p:cNvSpPr>
          <p:nvPr/>
        </p:nvSpPr>
        <p:spPr bwMode="auto">
          <a:xfrm>
            <a:off x="290144" y="1581162"/>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smtClean="0">
                <a:latin typeface="Arial" pitchFamily="34" charset="0"/>
                <a:ea typeface="Open Sans" pitchFamily="34" charset="0"/>
                <a:cs typeface="Arial" pitchFamily="34" charset="0"/>
              </a:rPr>
              <a:t>Open</a:t>
            </a:r>
            <a:endParaRPr lang="en-US" sz="1000" dirty="0">
              <a:latin typeface="Arial" pitchFamily="34" charset="0"/>
              <a:ea typeface="Open Sans" pitchFamily="34" charset="0"/>
              <a:cs typeface="Arial" pitchFamily="34" charset="0"/>
            </a:endParaRPr>
          </a:p>
        </p:txBody>
      </p:sp>
      <p:sp>
        <p:nvSpPr>
          <p:cNvPr id="44" name="TextBox 43"/>
          <p:cNvSpPr txBox="1"/>
          <p:nvPr/>
        </p:nvSpPr>
        <p:spPr>
          <a:xfrm>
            <a:off x="1692721" y="1562337"/>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p>
        </p:txBody>
      </p:sp>
      <p:sp>
        <p:nvSpPr>
          <p:cNvPr id="47" name="Rectangle 23"/>
          <p:cNvSpPr>
            <a:spLocks noChangeArrowheads="1"/>
          </p:cNvSpPr>
          <p:nvPr/>
        </p:nvSpPr>
        <p:spPr bwMode="auto">
          <a:xfrm>
            <a:off x="2203426" y="1397003"/>
            <a:ext cx="5546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666666"/>
                </a:solidFill>
                <a:latin typeface="Arial" pitchFamily="34" charset="0"/>
                <a:ea typeface="Open Sans" pitchFamily="34" charset="0"/>
                <a:cs typeface="Arial" pitchFamily="34" charset="0"/>
              </a:rPr>
              <a:t>Customer</a:t>
            </a:r>
            <a:endParaRPr lang="en-US" sz="2800" dirty="0">
              <a:solidFill>
                <a:prstClr val="black"/>
              </a:solidFill>
              <a:latin typeface="Arial" pitchFamily="34" charset="0"/>
              <a:cs typeface="Arial" pitchFamily="34" charset="0"/>
            </a:endParaRPr>
          </a:p>
        </p:txBody>
      </p:sp>
      <p:grpSp>
        <p:nvGrpSpPr>
          <p:cNvPr id="48" name="Group 47"/>
          <p:cNvGrpSpPr/>
          <p:nvPr/>
        </p:nvGrpSpPr>
        <p:grpSpPr>
          <a:xfrm>
            <a:off x="2203426" y="1562337"/>
            <a:ext cx="1768321" cy="307773"/>
            <a:chOff x="290144" y="1662360"/>
            <a:chExt cx="1768321" cy="307773"/>
          </a:xfrm>
        </p:grpSpPr>
        <p:sp>
          <p:nvSpPr>
            <p:cNvPr id="49"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a:latin typeface="Arial" pitchFamily="34" charset="0"/>
                  <a:ea typeface="Open Sans" pitchFamily="34" charset="0"/>
                  <a:cs typeface="Arial" pitchFamily="34" charset="0"/>
                </a:rPr>
                <a:t>ACME</a:t>
              </a:r>
            </a:p>
          </p:txBody>
        </p:sp>
        <p:sp>
          <p:nvSpPr>
            <p:cNvPr id="50" name="TextBox 49"/>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sp>
        <p:nvSpPr>
          <p:cNvPr id="53" name="Rectangle 23"/>
          <p:cNvSpPr>
            <a:spLocks noChangeArrowheads="1"/>
          </p:cNvSpPr>
          <p:nvPr/>
        </p:nvSpPr>
        <p:spPr bwMode="auto">
          <a:xfrm>
            <a:off x="4119752" y="1397003"/>
            <a:ext cx="886461"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666666"/>
                </a:solidFill>
                <a:latin typeface="Arial" pitchFamily="34" charset="0"/>
                <a:ea typeface="Open Sans" pitchFamily="34" charset="0"/>
                <a:cs typeface="Arial" pitchFamily="34" charset="0"/>
              </a:rPr>
              <a:t>Company Code</a:t>
            </a:r>
            <a:endParaRPr lang="en-US" sz="2800" dirty="0">
              <a:solidFill>
                <a:prstClr val="black"/>
              </a:solidFill>
              <a:latin typeface="Arial" pitchFamily="34" charset="0"/>
              <a:cs typeface="Arial" pitchFamily="34" charset="0"/>
            </a:endParaRPr>
          </a:p>
        </p:txBody>
      </p:sp>
      <p:grpSp>
        <p:nvGrpSpPr>
          <p:cNvPr id="54" name="Group 53"/>
          <p:cNvGrpSpPr/>
          <p:nvPr/>
        </p:nvGrpSpPr>
        <p:grpSpPr>
          <a:xfrm>
            <a:off x="4119752" y="1562337"/>
            <a:ext cx="1768321" cy="307773"/>
            <a:chOff x="290144" y="1662360"/>
            <a:chExt cx="1768321" cy="307773"/>
          </a:xfrm>
        </p:grpSpPr>
        <p:sp>
          <p:nvSpPr>
            <p:cNvPr id="55" name="Rectangle 350"/>
            <p:cNvSpPr>
              <a:spLocks noChangeArrowheads="1"/>
            </p:cNvSpPr>
            <p:nvPr/>
          </p:nvSpPr>
          <p:spPr bwMode="auto">
            <a:xfrm>
              <a:off x="290144" y="1681185"/>
              <a:ext cx="1742921" cy="266400"/>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endParaRPr lang="en-US" sz="1000" dirty="0">
                <a:latin typeface="Arial" pitchFamily="34" charset="0"/>
                <a:ea typeface="Open Sans" pitchFamily="34" charset="0"/>
                <a:cs typeface="Arial" pitchFamily="34" charset="0"/>
              </a:endParaRPr>
            </a:p>
          </p:txBody>
        </p:sp>
        <p:sp>
          <p:nvSpPr>
            <p:cNvPr id="56" name="TextBox 55"/>
            <p:cNvSpPr txBox="1"/>
            <p:nvPr/>
          </p:nvSpPr>
          <p:spPr>
            <a:xfrm>
              <a:off x="1692721" y="1662360"/>
              <a:ext cx="365744" cy="307773"/>
            </a:xfrm>
            <a:prstGeom prst="rect">
              <a:avLst/>
            </a:prstGeom>
            <a:noFill/>
          </p:spPr>
          <p:txBody>
            <a:bodyPr wrap="square" lIns="91434" tIns="45718" rIns="91434" bIns="45718" rtlCol="0">
              <a:spAutoFit/>
            </a:bodyPr>
            <a:lstStyle/>
            <a:p>
              <a:pPr defTabSz="1275694"/>
              <a:r>
                <a:rPr lang="de-DE" sz="1400" dirty="0">
                  <a:solidFill>
                    <a:prstClr val="black">
                      <a:lumMod val="75000"/>
                      <a:lumOff val="25000"/>
                    </a:prstClr>
                  </a:solidFill>
                  <a:latin typeface="SAP-icons"/>
                  <a:cs typeface="SAP-icons"/>
                </a:rPr>
                <a:t></a:t>
              </a:r>
              <a:endParaRPr sz="1400" dirty="0">
                <a:solidFill>
                  <a:prstClr val="black">
                    <a:lumMod val="75000"/>
                    <a:lumOff val="25000"/>
                  </a:prstClr>
                </a:solidFill>
                <a:latin typeface="SAP-icons"/>
                <a:cs typeface="SAP-icons"/>
              </a:endParaRPr>
            </a:p>
          </p:txBody>
        </p:sp>
      </p:grpSp>
      <p:grpSp>
        <p:nvGrpSpPr>
          <p:cNvPr id="60" name="Group 59"/>
          <p:cNvGrpSpPr/>
          <p:nvPr/>
        </p:nvGrpSpPr>
        <p:grpSpPr>
          <a:xfrm>
            <a:off x="2214067" y="1531839"/>
            <a:ext cx="1087995" cy="353848"/>
            <a:chOff x="433428" y="2213059"/>
            <a:chExt cx="1087995" cy="353848"/>
          </a:xfrm>
        </p:grpSpPr>
        <p:sp>
          <p:nvSpPr>
            <p:cNvPr id="57" name="Rounded Rectangle 56"/>
            <p:cNvSpPr/>
            <p:nvPr/>
          </p:nvSpPr>
          <p:spPr bwMode="gray">
            <a:xfrm>
              <a:off x="451447" y="2285998"/>
              <a:ext cx="992178" cy="215900"/>
            </a:xfrm>
            <a:prstGeom prst="roundRect">
              <a:avLst/>
            </a:prstGeom>
            <a:solidFill>
              <a:srgbClr val="F7F7F7"/>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8" name="Rectangle 57"/>
            <p:cNvSpPr/>
            <p:nvPr/>
          </p:nvSpPr>
          <p:spPr bwMode="gray">
            <a:xfrm>
              <a:off x="433428" y="2213059"/>
              <a:ext cx="924246" cy="353848"/>
            </a:xfrm>
            <a:prstGeom prst="rect">
              <a:avLst/>
            </a:prstGeom>
            <a:noFill/>
            <a:ln w="19050" algn="ctr">
              <a:noFill/>
              <a:miter lim="800000"/>
              <a:headEnd/>
              <a:tailEnd/>
            </a:ln>
          </p:spPr>
          <p:txBody>
            <a:bodyPr lIns="90000" tIns="72000" rIns="90000" bIns="72000" rtlCol="0" anchor="ctr"/>
            <a:lstStyle/>
            <a:p>
              <a:pPr defTabSz="914400">
                <a:defRPr/>
              </a:pPr>
              <a:r>
                <a:rPr lang="en-US" sz="1000" dirty="0">
                  <a:solidFill>
                    <a:prstClr val="black"/>
                  </a:solidFill>
                  <a:latin typeface="Arial" panose="020B0604020202020204" pitchFamily="34" charset="0"/>
                  <a:cs typeface="Arial" panose="020B0604020202020204" pitchFamily="34" charset="0"/>
                </a:rPr>
                <a:t>Customer 1</a:t>
              </a:r>
            </a:p>
          </p:txBody>
        </p:sp>
        <p:sp>
          <p:nvSpPr>
            <p:cNvPr id="59" name="TextBox 58"/>
            <p:cNvSpPr txBox="1"/>
            <p:nvPr/>
          </p:nvSpPr>
          <p:spPr>
            <a:xfrm>
              <a:off x="1089942" y="2290761"/>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grpSp>
      <p:sp>
        <p:nvSpPr>
          <p:cNvPr id="72" name="Rectangle 71"/>
          <p:cNvSpPr/>
          <p:nvPr/>
        </p:nvSpPr>
        <p:spPr bwMode="gray">
          <a:xfrm>
            <a:off x="8197749" y="1581200"/>
            <a:ext cx="759107"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smtClean="0">
                <a:solidFill>
                  <a:prstClr val="black"/>
                </a:solidFill>
                <a:latin typeface="Arial" pitchFamily="34" charset="0"/>
                <a:ea typeface="Open Sans" pitchFamily="34" charset="0"/>
                <a:cs typeface="Arial" pitchFamily="34" charset="0"/>
              </a:rPr>
              <a:t>Search</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3" name="Rectangle 72"/>
          <p:cNvSpPr/>
          <p:nvPr/>
        </p:nvSpPr>
        <p:spPr bwMode="gray">
          <a:xfrm>
            <a:off x="7462566" y="1581200"/>
            <a:ext cx="604845" cy="266362"/>
          </a:xfrm>
          <a:prstGeom prst="rect">
            <a:avLst/>
          </a:prstGeom>
          <a:solidFill>
            <a:srgbClr val="F2F2F2"/>
          </a:solidFill>
          <a:ln w="6350" algn="ctr">
            <a:solidFill>
              <a:srgbClr val="BFBFBF"/>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smtClean="0">
                <a:solidFill>
                  <a:prstClr val="black"/>
                </a:solidFill>
                <a:latin typeface="Arial" pitchFamily="34" charset="0"/>
                <a:ea typeface="Open Sans" pitchFamily="34" charset="0"/>
                <a:cs typeface="Arial" pitchFamily="34" charset="0"/>
              </a:rPr>
              <a:t>Reset</a:t>
            </a: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aphicFrame>
        <p:nvGraphicFramePr>
          <p:cNvPr id="61" name="Table 60"/>
          <p:cNvGraphicFramePr>
            <a:graphicFrameLocks noGrp="1"/>
          </p:cNvGraphicFramePr>
          <p:nvPr>
            <p:extLst>
              <p:ext uri="{D42A27DB-BD31-4B8C-83A1-F6EECF244321}">
                <p14:modId xmlns:p14="http://schemas.microsoft.com/office/powerpoint/2010/main" val="1160307026"/>
              </p:ext>
            </p:extLst>
          </p:nvPr>
        </p:nvGraphicFramePr>
        <p:xfrm>
          <a:off x="284901" y="2599045"/>
          <a:ext cx="8676605" cy="4069248"/>
        </p:xfrm>
        <a:graphic>
          <a:graphicData uri="http://schemas.openxmlformats.org/drawingml/2006/table">
            <a:tbl>
              <a:tblPr firstRow="1" bandRow="1">
                <a:solidFill>
                  <a:schemeClr val="bg1"/>
                </a:solidFill>
                <a:tableStyleId>{2D5ABB26-0587-4C30-8999-92F81FD0307C}</a:tableStyleId>
              </a:tblPr>
              <a:tblGrid>
                <a:gridCol w="1269587"/>
                <a:gridCol w="2101332"/>
                <a:gridCol w="684979"/>
                <a:gridCol w="1319374"/>
                <a:gridCol w="2707856"/>
                <a:gridCol w="385197"/>
                <a:gridCol w="208280"/>
              </a:tblGrid>
              <a:tr h="29346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Customer</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r>
                        <a:rPr lang="en-US" sz="1000" b="0" dirty="0" smtClean="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algn="r"/>
                      <a:r>
                        <a:rPr lang="en-US" sz="1000" b="0" dirty="0" smtClean="0">
                          <a:solidFill>
                            <a:prstClr val="black"/>
                          </a:solidFill>
                          <a:latin typeface="Arial" panose="020B0604020202020204" pitchFamily="34" charset="0"/>
                          <a:cs typeface="Arial" panose="020B0604020202020204" pitchFamily="34" charset="0"/>
                        </a:rPr>
                        <a:t>Status</a:t>
                      </a:r>
                      <a:endParaRPr lang="en-US" sz="1000" b="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Company Code</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Offset Account</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b="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E5E5E5"/>
                    </a:solidFill>
                  </a:tcPr>
                </a:tc>
              </a:tr>
              <a:tr h="3146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solidFill>
                            <a:srgbClr val="4F81BD"/>
                          </a:solidFill>
                          <a:latin typeface="Arial" panose="020B0604020202020204" pitchFamily="34" charset="0"/>
                          <a:cs typeface="Arial" panose="020B0604020202020204" pitchFamily="34" charset="0"/>
                        </a:rPr>
                        <a:t>90000201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100450003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200776544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smtClean="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000322235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000678332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000678323</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000678388</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000678755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000678324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000678231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solidFill>
                            <a:srgbClr val="4F81BD"/>
                          </a:solidFill>
                          <a:latin typeface="Arial" panose="020B0604020202020204" pitchFamily="34" charset="0"/>
                          <a:cs typeface="Arial" panose="020B0604020202020204" pitchFamily="34" charset="0"/>
                        </a:rPr>
                        <a:t>2 Accounts</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endParaRPr lang="en-US" sz="1000" dirty="0" smtClean="0">
                        <a:solidFill>
                          <a:srgbClr val="4F81BD"/>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Customer 1</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000678365</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314649">
                <a:tc>
                  <a:txBody>
                    <a:bodyPr/>
                    <a:lstStyle/>
                    <a:p>
                      <a:r>
                        <a:rPr lang="en-US" sz="1000" b="1" dirty="0" smtClean="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Customer 1</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Open</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000678764</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sp>
        <p:nvSpPr>
          <p:cNvPr id="63" name="Rectangle 62"/>
          <p:cNvSpPr/>
          <p:nvPr/>
        </p:nvSpPr>
        <p:spPr>
          <a:xfrm>
            <a:off x="8790676" y="3028477"/>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23"/>
          <p:cNvSpPr>
            <a:spLocks noChangeArrowheads="1"/>
          </p:cNvSpPr>
          <p:nvPr/>
        </p:nvSpPr>
        <p:spPr bwMode="auto">
          <a:xfrm>
            <a:off x="295242" y="2284045"/>
            <a:ext cx="66684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b="1" dirty="0" smtClean="0">
                <a:latin typeface="Arial" pitchFamily="34" charset="0"/>
                <a:ea typeface="Open Sans" pitchFamily="34" charset="0"/>
                <a:cs typeface="Arial" pitchFamily="34" charset="0"/>
              </a:rPr>
              <a:t>Items (223)</a:t>
            </a:r>
            <a:endParaRPr lang="en-US" sz="2800" b="1" dirty="0">
              <a:latin typeface="Arial" pitchFamily="34" charset="0"/>
              <a:cs typeface="Arial" pitchFamily="34" charset="0"/>
            </a:endParaRPr>
          </a:p>
        </p:txBody>
      </p:sp>
      <p:pic>
        <p:nvPicPr>
          <p:cNvPr id="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294963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2" y="3251888"/>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3" y="357094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3883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207070"/>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499964"/>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48476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165726"/>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48760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5795631"/>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093287"/>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6334" y="6406853"/>
            <a:ext cx="222585" cy="3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TextBox 70"/>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74" name="TextBox 7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cxnSp>
        <p:nvCxnSpPr>
          <p:cNvPr id="76" name="Straight Connector 75"/>
          <p:cNvCxnSpPr/>
          <p:nvPr/>
        </p:nvCxnSpPr>
        <p:spPr>
          <a:xfrm>
            <a:off x="7638297" y="36633"/>
            <a:ext cx="0" cy="37742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4"/>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1310676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solidFill>
                  <a:srgbClr val="666666"/>
                </a:solidFill>
                <a:latin typeface="BentonSans Light" panose="02000503000000020004" pitchFamily="2" charset="0"/>
              </a:rPr>
              <a:t>FacetFilter</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332565100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09596" y="2091091"/>
            <a:ext cx="184654" cy="369328"/>
          </a:xfrm>
          <a:prstGeom prst="rect">
            <a:avLst/>
          </a:prstGeom>
          <a:noFill/>
        </p:spPr>
        <p:txBody>
          <a:bodyPr wrap="none" lIns="91434" tIns="45718" rIns="91434" bIns="45718" rtlCol="0">
            <a:spAutoFit/>
          </a:bodyPr>
          <a:lstStyle/>
          <a:p>
            <a:endParaRPr lang="en-US" dirty="0"/>
          </a:p>
        </p:txBody>
      </p:sp>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smtClean="0">
                <a:solidFill>
                  <a:schemeClr val="tx1">
                    <a:lumMod val="50000"/>
                    <a:lumOff val="50000"/>
                  </a:schemeClr>
                </a:solidFill>
              </a:rPr>
              <a:t>Table or chart or other content</a:t>
            </a:r>
            <a:endParaRPr lang="en-US">
              <a:solidFill>
                <a:schemeClr val="tx1">
                  <a:lumMod val="50000"/>
                  <a:lumOff val="50000"/>
                </a:schemeClr>
              </a:solidFill>
            </a:endParaRP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sp>
        <p:nvSpPr>
          <p:cNvPr id="68" name="TextBox 67"/>
          <p:cNvSpPr txBox="1"/>
          <p:nvPr/>
        </p:nvSpPr>
        <p:spPr>
          <a:xfrm>
            <a:off x="200572" y="556521"/>
            <a:ext cx="94242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007CC0"/>
                </a:solidFill>
                <a:latin typeface="Arial" panose="020B0604020202020204" pitchFamily="34" charset="0"/>
                <a:ea typeface="Open Sans" pitchFamily="34" charset="0"/>
                <a:cs typeface="Arial" panose="020B0604020202020204" pitchFamily="34" charset="0"/>
              </a:rPr>
              <a:t>Suppliers (All)</a:t>
            </a:r>
            <a:endParaRPr lang="en-US" sz="110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69" name="TextBox 68"/>
          <p:cNvSpPr txBox="1"/>
          <p:nvPr/>
        </p:nvSpPr>
        <p:spPr>
          <a:xfrm>
            <a:off x="1465061" y="556521"/>
            <a:ext cx="66250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007CC0"/>
                </a:solidFill>
                <a:latin typeface="Arial" panose="020B0604020202020204" pitchFamily="34" charset="0"/>
                <a:ea typeface="Open Sans" pitchFamily="34" charset="0"/>
                <a:cs typeface="Arial" panose="020B0604020202020204" pitchFamily="34" charset="0"/>
              </a:rPr>
              <a:t>Items (All)</a:t>
            </a:r>
            <a:endParaRPr lang="en-US" sz="110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70" name="TextBox 69"/>
          <p:cNvSpPr txBox="1"/>
          <p:nvPr/>
        </p:nvSpPr>
        <p:spPr>
          <a:xfrm>
            <a:off x="2696329" y="556521"/>
            <a:ext cx="1691521"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All Business </a:t>
            </a:r>
            <a:r>
              <a:rPr lang="en-US" sz="1100" dirty="0" smtClean="0">
                <a:solidFill>
                  <a:srgbClr val="007CC0"/>
                </a:solidFill>
                <a:latin typeface="Arial" panose="020B0604020202020204" pitchFamily="34" charset="0"/>
                <a:ea typeface="Open Sans" pitchFamily="34" charset="0"/>
                <a:cs typeface="Arial" panose="020B0604020202020204" pitchFamily="34" charset="0"/>
              </a:rPr>
              <a:t>Partners (All)</a:t>
            </a:r>
            <a:endParaRPr lang="en-US" sz="110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72" name="TextBox 71"/>
          <p:cNvSpPr txBox="1"/>
          <p:nvPr/>
        </p:nvSpPr>
        <p:spPr>
          <a:xfrm>
            <a:off x="4503852" y="556521"/>
            <a:ext cx="91269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007CC0"/>
                </a:solidFill>
                <a:latin typeface="Arial" panose="020B0604020202020204" pitchFamily="34" charset="0"/>
                <a:ea typeface="Open Sans" pitchFamily="34" charset="0"/>
                <a:cs typeface="Arial" panose="020B0604020202020204" pitchFamily="34" charset="0"/>
              </a:rPr>
              <a:t>Orders (All)</a:t>
            </a:r>
            <a:endParaRPr lang="en-US" sz="110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73" name="Rectangle 72"/>
          <p:cNvSpPr/>
          <p:nvPr/>
        </p:nvSpPr>
        <p:spPr bwMode="gray">
          <a:xfrm>
            <a:off x="5626131" y="42957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9" name="Group 8"/>
          <p:cNvGrpSpPr/>
          <p:nvPr/>
        </p:nvGrpSpPr>
        <p:grpSpPr>
          <a:xfrm>
            <a:off x="2" y="1"/>
            <a:ext cx="9144000" cy="423864"/>
            <a:chOff x="1" y="0"/>
            <a:chExt cx="9144000" cy="423864"/>
          </a:xfrm>
        </p:grpSpPr>
        <p:sp>
          <p:nvSpPr>
            <p:cNvPr id="47" name="Rectangle 46"/>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1" name="TextBox 5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5" name="Rectangle 4"/>
            <p:cNvSpPr/>
            <p:nvPr/>
          </p:nvSpPr>
          <p:spPr bwMode="gray">
            <a:xfrm>
              <a:off x="8719851" y="1"/>
              <a:ext cx="424149" cy="423863"/>
            </a:xfrm>
            <a:prstGeom prst="rect">
              <a:avLst/>
            </a:prstGeom>
            <a:solidFill>
              <a:srgbClr val="007CC0"/>
            </a:solidFill>
            <a:ln w="6350" algn="ctr">
              <a:noFill/>
              <a:miter lim="800000"/>
              <a:headEnd/>
              <a:tailEnd/>
            </a:ln>
          </p:spPr>
          <p:txBody>
            <a:bodyPr lIns="90000" tIns="72000" rIns="90000" bIns="72000" rtlCol="0" anchor="ctr"/>
            <a:lstStyle/>
            <a:p>
              <a:pPr lvl="0" algn="ctr"/>
              <a:r>
                <a:rPr lang="en-US" sz="1400" dirty="0">
                  <a:solidFill>
                    <a:srgbClr val="FFFFFF"/>
                  </a:solidFill>
                  <a:latin typeface="SAP-icons"/>
                  <a:cs typeface="SAP-icons"/>
                </a:rPr>
                <a:t></a:t>
              </a:r>
            </a:p>
          </p:txBody>
        </p:sp>
        <p:cxnSp>
          <p:nvCxnSpPr>
            <p:cNvPr id="74" name="Straight Connector 73"/>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9325545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smtClean="0">
                <a:solidFill>
                  <a:schemeClr val="tx1">
                    <a:lumMod val="50000"/>
                    <a:lumOff val="50000"/>
                  </a:schemeClr>
                </a:solidFill>
              </a:rPr>
              <a:t>Table or chart or other content</a:t>
            </a:r>
            <a:endParaRPr lang="en-US">
              <a:solidFill>
                <a:schemeClr val="tx1">
                  <a:lumMod val="50000"/>
                  <a:lumOff val="50000"/>
                </a:schemeClr>
              </a:solidFill>
            </a:endParaRP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sp>
        <p:nvSpPr>
          <p:cNvPr id="68" name="TextBox 67"/>
          <p:cNvSpPr txBox="1"/>
          <p:nvPr/>
        </p:nvSpPr>
        <p:spPr>
          <a:xfrm>
            <a:off x="200572" y="556521"/>
            <a:ext cx="94242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007CC0"/>
                </a:solidFill>
                <a:latin typeface="Arial" panose="020B0604020202020204" pitchFamily="34" charset="0"/>
                <a:ea typeface="Open Sans" pitchFamily="34" charset="0"/>
                <a:cs typeface="Arial" panose="020B0604020202020204" pitchFamily="34" charset="0"/>
              </a:rPr>
              <a:t>Suppliers (All)</a:t>
            </a:r>
            <a:endParaRPr lang="en-US" sz="110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69" name="TextBox 68"/>
          <p:cNvSpPr txBox="1"/>
          <p:nvPr/>
        </p:nvSpPr>
        <p:spPr>
          <a:xfrm>
            <a:off x="1465061" y="556521"/>
            <a:ext cx="662508"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007CC0"/>
                </a:solidFill>
                <a:latin typeface="Arial" panose="020B0604020202020204" pitchFamily="34" charset="0"/>
                <a:ea typeface="Open Sans" pitchFamily="34" charset="0"/>
                <a:cs typeface="Arial" panose="020B0604020202020204" pitchFamily="34" charset="0"/>
              </a:rPr>
              <a:t>Items (All)</a:t>
            </a:r>
            <a:endParaRPr lang="en-US" sz="110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70" name="TextBox 69"/>
          <p:cNvSpPr txBox="1"/>
          <p:nvPr/>
        </p:nvSpPr>
        <p:spPr>
          <a:xfrm>
            <a:off x="2696329" y="556521"/>
            <a:ext cx="1691521"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a:solidFill>
                  <a:srgbClr val="007CC0"/>
                </a:solidFill>
                <a:latin typeface="Arial" panose="020B0604020202020204" pitchFamily="34" charset="0"/>
                <a:ea typeface="Open Sans" pitchFamily="34" charset="0"/>
                <a:cs typeface="Arial" panose="020B0604020202020204" pitchFamily="34" charset="0"/>
              </a:rPr>
              <a:t>All Business </a:t>
            </a:r>
            <a:r>
              <a:rPr lang="en-US" sz="1100" dirty="0" smtClean="0">
                <a:solidFill>
                  <a:srgbClr val="007CC0"/>
                </a:solidFill>
                <a:latin typeface="Arial" panose="020B0604020202020204" pitchFamily="34" charset="0"/>
                <a:ea typeface="Open Sans" pitchFamily="34" charset="0"/>
                <a:cs typeface="Arial" panose="020B0604020202020204" pitchFamily="34" charset="0"/>
              </a:rPr>
              <a:t>Partners (All)</a:t>
            </a:r>
            <a:endParaRPr lang="en-US" sz="1100" dirty="0">
              <a:solidFill>
                <a:srgbClr val="007CC0"/>
              </a:solidFill>
              <a:latin typeface="Arial" panose="020B0604020202020204" pitchFamily="34" charset="0"/>
              <a:ea typeface="Open Sans" pitchFamily="34" charset="0"/>
              <a:cs typeface="Arial" panose="020B0604020202020204" pitchFamily="34" charset="0"/>
            </a:endParaRPr>
          </a:p>
        </p:txBody>
      </p:sp>
      <p:sp>
        <p:nvSpPr>
          <p:cNvPr id="72" name="TextBox 71"/>
          <p:cNvSpPr txBox="1"/>
          <p:nvPr/>
        </p:nvSpPr>
        <p:spPr>
          <a:xfrm>
            <a:off x="4503852" y="541285"/>
            <a:ext cx="1207570" cy="33855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007CC0"/>
                </a:solidFill>
                <a:latin typeface="Arial" panose="020B0604020202020204" pitchFamily="34" charset="0"/>
                <a:ea typeface="Open Sans" pitchFamily="34" charset="0"/>
                <a:cs typeface="Arial" panose="020B0604020202020204" pitchFamily="34" charset="0"/>
              </a:rPr>
              <a:t>Orders (All)  </a:t>
            </a:r>
            <a:r>
              <a:rPr lang="en-US" sz="1100" dirty="0" smtClean="0">
                <a:solidFill>
                  <a:srgbClr val="666666"/>
                </a:solidFill>
                <a:latin typeface="SAP-icons"/>
              </a:rPr>
              <a:t></a:t>
            </a:r>
            <a:r>
              <a:rPr lang="en-US" sz="1100" dirty="0">
                <a:solidFill>
                  <a:srgbClr val="666666"/>
                </a:solidFill>
                <a:latin typeface="SAP-icons"/>
              </a:rPr>
              <a:t>	</a:t>
            </a:r>
            <a:endParaRPr lang="en-US" sz="14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73" name="Rectangle 72"/>
          <p:cNvSpPr/>
          <p:nvPr/>
        </p:nvSpPr>
        <p:spPr bwMode="gray">
          <a:xfrm>
            <a:off x="5626131" y="42957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rgbClr val="666666"/>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9" name="Group 8"/>
          <p:cNvGrpSpPr/>
          <p:nvPr/>
        </p:nvGrpSpPr>
        <p:grpSpPr>
          <a:xfrm>
            <a:off x="2" y="1"/>
            <a:ext cx="9144000" cy="423864"/>
            <a:chOff x="1" y="0"/>
            <a:chExt cx="9144000" cy="423864"/>
          </a:xfrm>
        </p:grpSpPr>
        <p:sp>
          <p:nvSpPr>
            <p:cNvPr id="47" name="Rectangle 46"/>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Connector 47"/>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51" name="TextBox 5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5" name="Rectangle 4"/>
            <p:cNvSpPr/>
            <p:nvPr/>
          </p:nvSpPr>
          <p:spPr bwMode="gray">
            <a:xfrm>
              <a:off x="8719851" y="1"/>
              <a:ext cx="424149" cy="423863"/>
            </a:xfrm>
            <a:prstGeom prst="rect">
              <a:avLst/>
            </a:prstGeom>
            <a:solidFill>
              <a:srgbClr val="007CC0"/>
            </a:solidFill>
            <a:ln w="6350" algn="ctr">
              <a:noFill/>
              <a:miter lim="800000"/>
              <a:headEnd/>
              <a:tailEnd/>
            </a:ln>
          </p:spPr>
          <p:txBody>
            <a:bodyPr lIns="90000" tIns="72000" rIns="90000" bIns="72000" rtlCol="0" anchor="ctr"/>
            <a:lstStyle/>
            <a:p>
              <a:pPr lvl="0" algn="ctr"/>
              <a:r>
                <a:rPr lang="en-US" sz="1400" dirty="0">
                  <a:solidFill>
                    <a:srgbClr val="FFFFFF"/>
                  </a:solidFill>
                  <a:latin typeface="SAP-icons"/>
                  <a:cs typeface="SAP-icons"/>
                </a:rPr>
                <a:t></a:t>
              </a:r>
            </a:p>
          </p:txBody>
        </p:sp>
        <p:cxnSp>
          <p:nvCxnSpPr>
            <p:cNvPr id="74" name="Straight Connector 73"/>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bwMode="gray">
          <a:xfrm>
            <a:off x="3589713" y="913142"/>
            <a:ext cx="2490787" cy="2569199"/>
          </a:xfrm>
          <a:prstGeom prst="rect">
            <a:avLst/>
          </a:prstGeom>
          <a:solidFill>
            <a:schemeClr val="bg1"/>
          </a:soli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107994" rIns="91434" bIns="45718" rtlCol="0" anchor="t"/>
          <a:lstStyle/>
          <a:p>
            <a:r>
              <a:rPr lang="en-US" sz="1100" dirty="0">
                <a:solidFill>
                  <a:srgbClr val="BFBFBF"/>
                </a:solidFill>
                <a:latin typeface="Arial" panose="020B0604020202020204" pitchFamily="34" charset="0"/>
                <a:ea typeface="Open Sans" pitchFamily="34" charset="0"/>
                <a:cs typeface="Arial" panose="020B0604020202020204" pitchFamily="34" charset="0"/>
              </a:rPr>
              <a:t>        Search</a:t>
            </a:r>
          </a:p>
        </p:txBody>
      </p:sp>
      <p:sp>
        <p:nvSpPr>
          <p:cNvPr id="31" name="Flowchart: Merge 45"/>
          <p:cNvSpPr/>
          <p:nvPr/>
        </p:nvSpPr>
        <p:spPr bwMode="gray">
          <a:xfrm rot="10800000">
            <a:off x="4698058" y="751898"/>
            <a:ext cx="274095" cy="175153"/>
          </a:xfrm>
          <a:prstGeom prst="flowChartMerge">
            <a:avLst/>
          </a:prstGeom>
          <a:solidFill>
            <a:schemeClr val="bg1"/>
          </a:solidFill>
          <a:ln w="12700">
            <a:noFill/>
          </a:ln>
          <a:effectLst>
            <a:outerShdw dist="25400" dir="16200000" rotWithShape="0">
              <a:srgbClr val="BFBFBF"/>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p:txBody>
      </p:sp>
      <p:cxnSp>
        <p:nvCxnSpPr>
          <p:cNvPr id="33" name="Straight Connector 32"/>
          <p:cNvCxnSpPr/>
          <p:nvPr/>
        </p:nvCxnSpPr>
        <p:spPr>
          <a:xfrm>
            <a:off x="3589713" y="1336832"/>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Rounded Rectangle 34"/>
          <p:cNvSpPr/>
          <p:nvPr/>
        </p:nvSpPr>
        <p:spPr bwMode="gray">
          <a:xfrm>
            <a:off x="3693565" y="1455520"/>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r>
              <a:rPr lang="en-US" sz="1100" dirty="0">
                <a:solidFill>
                  <a:srgbClr val="007CC0"/>
                </a:solidFill>
                <a:latin typeface="SAP-icons"/>
              </a:rPr>
              <a:t></a:t>
            </a:r>
            <a:endParaRPr lang="en-US" sz="1100" kern="0" dirty="0">
              <a:solidFill>
                <a:srgbClr val="007CC0"/>
              </a:solidFill>
              <a:ea typeface="Arial Unicode MS" pitchFamily="34" charset="-128"/>
              <a:cs typeface="Arial Unicode MS" pitchFamily="34" charset="-128"/>
            </a:endParaRPr>
          </a:p>
        </p:txBody>
      </p:sp>
      <p:sp>
        <p:nvSpPr>
          <p:cNvPr id="36" name="Rectangle 343"/>
          <p:cNvSpPr>
            <a:spLocks noChangeArrowheads="1"/>
          </p:cNvSpPr>
          <p:nvPr/>
        </p:nvSpPr>
        <p:spPr bwMode="auto">
          <a:xfrm>
            <a:off x="4011970" y="1464441"/>
            <a:ext cx="57006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All Orders</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cxnSp>
        <p:nvCxnSpPr>
          <p:cNvPr id="37" name="Straight Connector 36"/>
          <p:cNvCxnSpPr/>
          <p:nvPr/>
        </p:nvCxnSpPr>
        <p:spPr>
          <a:xfrm>
            <a:off x="3589713" y="1762836"/>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589713" y="2188840"/>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3589713" y="2615753"/>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3589713" y="3041757"/>
            <a:ext cx="249078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bwMode="gray">
          <a:xfrm>
            <a:off x="3693565" y="1892455"/>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2" name="Rectangle 343"/>
          <p:cNvSpPr>
            <a:spLocks noChangeArrowheads="1"/>
          </p:cNvSpPr>
          <p:nvPr/>
        </p:nvSpPr>
        <p:spPr bwMode="auto">
          <a:xfrm>
            <a:off x="4011970" y="1901377"/>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1</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43" name="Rounded Rectangle 42"/>
          <p:cNvSpPr/>
          <p:nvPr/>
        </p:nvSpPr>
        <p:spPr bwMode="gray">
          <a:xfrm>
            <a:off x="3693565" y="2315725"/>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4" name="Rectangle 343"/>
          <p:cNvSpPr>
            <a:spLocks noChangeArrowheads="1"/>
          </p:cNvSpPr>
          <p:nvPr/>
        </p:nvSpPr>
        <p:spPr bwMode="auto">
          <a:xfrm>
            <a:off x="4011970" y="2324646"/>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2</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45" name="Rounded Rectangle 44"/>
          <p:cNvSpPr/>
          <p:nvPr/>
        </p:nvSpPr>
        <p:spPr bwMode="gray">
          <a:xfrm>
            <a:off x="3693565" y="2743062"/>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6" name="Rectangle 343"/>
          <p:cNvSpPr>
            <a:spLocks noChangeArrowheads="1"/>
          </p:cNvSpPr>
          <p:nvPr/>
        </p:nvSpPr>
        <p:spPr bwMode="auto">
          <a:xfrm>
            <a:off x="4011970" y="2751984"/>
            <a:ext cx="43475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3</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52" name="Rounded Rectangle 51"/>
          <p:cNvSpPr/>
          <p:nvPr/>
        </p:nvSpPr>
        <p:spPr bwMode="gray">
          <a:xfrm>
            <a:off x="3693565" y="3166333"/>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53" name="Rectangle 343"/>
          <p:cNvSpPr>
            <a:spLocks noChangeArrowheads="1"/>
          </p:cNvSpPr>
          <p:nvPr/>
        </p:nvSpPr>
        <p:spPr bwMode="auto">
          <a:xfrm>
            <a:off x="4011970" y="3175254"/>
            <a:ext cx="43601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a:solidFill>
                  <a:srgbClr val="333333"/>
                </a:solidFill>
                <a:latin typeface="Arial" panose="020B0604020202020204" pitchFamily="34" charset="0"/>
                <a:ea typeface="Open Sans" panose="020B0606030504020204" pitchFamily="34" charset="0"/>
                <a:cs typeface="Arial" panose="020B0604020202020204" pitchFamily="34" charset="0"/>
              </a:rPr>
              <a:t>Order 4</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sp>
        <p:nvSpPr>
          <p:cNvPr id="55" name="Rectangle 54"/>
          <p:cNvSpPr/>
          <p:nvPr/>
        </p:nvSpPr>
        <p:spPr>
          <a:xfrm>
            <a:off x="3598333" y="1322951"/>
            <a:ext cx="2469445"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588455" y="925017"/>
            <a:ext cx="2479323" cy="423863"/>
          </a:xfrm>
          <a:prstGeom prst="rect">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5646686" y="995427"/>
            <a:ext cx="361826"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62" name="TextBox 61"/>
          <p:cNvSpPr txBox="1"/>
          <p:nvPr/>
        </p:nvSpPr>
        <p:spPr>
          <a:xfrm>
            <a:off x="3654977" y="1041160"/>
            <a:ext cx="1014878"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sp>
        <p:nvSpPr>
          <p:cNvPr id="63" name="Rounded Rectangle 62"/>
          <p:cNvSpPr/>
          <p:nvPr/>
        </p:nvSpPr>
        <p:spPr bwMode="gray">
          <a:xfrm>
            <a:off x="3690743" y="1452188"/>
            <a:ext cx="171737" cy="171737"/>
          </a:xfrm>
          <a:prstGeom prst="roundRect">
            <a:avLst>
              <a:gd name="adj" fmla="val 4188"/>
            </a:avLst>
          </a:prstGeom>
          <a:solidFill>
            <a:schemeClr val="bg1"/>
          </a:solidFill>
          <a:ln w="19050" algn="ctr">
            <a:solidFill>
              <a:srgbClr val="BFBFBF"/>
            </a:solidFill>
            <a:miter lim="800000"/>
            <a:headEnd/>
            <a:tailEnd/>
          </a:ln>
        </p:spPr>
        <p:txBody>
          <a:bodyPr lIns="0" tIns="17999"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Rectangle 343"/>
          <p:cNvSpPr>
            <a:spLocks noChangeArrowheads="1"/>
          </p:cNvSpPr>
          <p:nvPr/>
        </p:nvSpPr>
        <p:spPr bwMode="auto">
          <a:xfrm>
            <a:off x="4009148" y="1461110"/>
            <a:ext cx="142517"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333333"/>
                </a:solidFill>
                <a:latin typeface="Arial" panose="020B0604020202020204" pitchFamily="34" charset="0"/>
                <a:ea typeface="Open Sans" panose="020B0606030504020204" pitchFamily="34" charset="0"/>
                <a:cs typeface="Arial" panose="020B0604020202020204" pitchFamily="34" charset="0"/>
              </a:rPr>
              <a:t>All</a:t>
            </a:r>
            <a:endParaRPr lang="en-US" sz="4000" dirty="0">
              <a:latin typeface="Arial" panose="020B0604020202020204" pitchFamily="34" charset="0"/>
              <a:ea typeface="Open Sans" panose="020B0606030504020204" pitchFamily="34" charset="0"/>
              <a:cs typeface="Arial" panose="020B0604020202020204" pitchFamily="34" charset="0"/>
            </a:endParaRPr>
          </a:p>
        </p:txBody>
      </p:sp>
      <p:pic>
        <p:nvPicPr>
          <p:cNvPr id="54" name="Picture 6" descr="C:\Users\D053544\Desktop\han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238" y="634906"/>
            <a:ext cx="479109" cy="56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4735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r="31285"/>
          <a:stretch/>
        </p:blipFill>
        <p:spPr bwMode="auto">
          <a:xfrm>
            <a:off x="0" y="476321"/>
            <a:ext cx="9144000" cy="6419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0609596" y="2091091"/>
            <a:ext cx="184654" cy="369328"/>
          </a:xfrm>
          <a:prstGeom prst="rect">
            <a:avLst/>
          </a:prstGeom>
          <a:noFill/>
        </p:spPr>
        <p:txBody>
          <a:bodyPr wrap="none" lIns="91434" tIns="45718" rIns="91434" bIns="45718" rtlCol="0">
            <a:spAutoFit/>
          </a:bodyPr>
          <a:lstStyle/>
          <a:p>
            <a:endParaRPr lang="en-US" dirty="0"/>
          </a:p>
        </p:txBody>
      </p:sp>
      <p:sp>
        <p:nvSpPr>
          <p:cNvPr id="23" name="TextBox 22"/>
          <p:cNvSpPr txBox="1"/>
          <p:nvPr/>
        </p:nvSpPr>
        <p:spPr>
          <a:xfrm>
            <a:off x="307012" y="1208997"/>
            <a:ext cx="2273226"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a:solidFill>
                  <a:schemeClr val="tx1">
                    <a:lumMod val="75000"/>
                    <a:lumOff val="25000"/>
                  </a:schemeClr>
                </a:solidFill>
                <a:latin typeface="Arial" panose="020B0604020202020204" pitchFamily="34" charset="0"/>
                <a:ea typeface="Open Sans" pitchFamily="34" charset="0"/>
                <a:cs typeface="Arial" panose="020B0604020202020204" pitchFamily="34" charset="0"/>
              </a:rPr>
              <a:t>Variant Name</a:t>
            </a:r>
          </a:p>
        </p:txBody>
      </p:sp>
      <p:sp>
        <p:nvSpPr>
          <p:cNvPr id="28" name="Rectangle 362"/>
          <p:cNvSpPr>
            <a:spLocks noChangeArrowheads="1"/>
          </p:cNvSpPr>
          <p:nvPr/>
        </p:nvSpPr>
        <p:spPr bwMode="auto">
          <a:xfrm>
            <a:off x="2033065" y="1292759"/>
            <a:ext cx="11541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900" dirty="0">
                <a:solidFill>
                  <a:srgbClr val="404040"/>
                </a:solidFill>
                <a:latin typeface="SAP-icons" pitchFamily="2" charset="0"/>
              </a:rPr>
              <a:t></a:t>
            </a:r>
            <a:endParaRPr lang="en-US" sz="900" dirty="0">
              <a:solidFill>
                <a:srgbClr val="404040"/>
              </a:solidFill>
              <a:latin typeface="SAP-icons" pitchFamily="2" charset="0"/>
              <a:cs typeface="Arial" pitchFamily="34" charset="0"/>
            </a:endParaRPr>
          </a:p>
        </p:txBody>
      </p:sp>
      <p:sp>
        <p:nvSpPr>
          <p:cNvPr id="152" name="TextBox 151"/>
          <p:cNvSpPr txBox="1"/>
          <p:nvPr/>
        </p:nvSpPr>
        <p:spPr>
          <a:xfrm>
            <a:off x="8197321" y="1208997"/>
            <a:ext cx="667458" cy="654025"/>
          </a:xfrm>
          <a:prstGeom prst="rect">
            <a:avLst/>
          </a:prstGeom>
          <a:noFill/>
        </p:spPr>
        <p:txBody>
          <a:bodyPr wrap="square" lIns="0" tIns="0" rIns="0" bIns="0" rtlCol="0">
            <a:spAutoFit/>
          </a:bodyPr>
          <a:lstStyle/>
          <a:p>
            <a:pPr algn="r" fontAlgn="base">
              <a:spcAft>
                <a:spcPct val="0"/>
              </a:spcAft>
              <a:buClr>
                <a:srgbClr val="F0AB00"/>
              </a:buClr>
              <a:buSzPct val="80000"/>
            </a:pPr>
            <a:r>
              <a:rPr lang="en-US" sz="2000">
                <a:solidFill>
                  <a:schemeClr val="accent2"/>
                </a:solidFill>
                <a:latin typeface="Arial" panose="020B0604020202020204" pitchFamily="34" charset="0"/>
                <a:ea typeface="Open Sans Condensed" pitchFamily="34" charset="0"/>
                <a:cs typeface="Arial" panose="020B0604020202020204" pitchFamily="34" charset="0"/>
              </a:rPr>
              <a:t>10</a:t>
            </a:r>
          </a:p>
          <a:p>
            <a:pPr algn="r" fontAlgn="base">
              <a:spcAft>
                <a:spcPct val="0"/>
              </a:spcAft>
              <a:buClr>
                <a:srgbClr val="F0AB00"/>
              </a:buClr>
              <a:buSzPct val="80000"/>
            </a:pPr>
            <a:r>
              <a:rPr lang="en-US" sz="900">
                <a:solidFill>
                  <a:srgbClr val="444444"/>
                </a:solidFill>
                <a:latin typeface="Arial" panose="020B0604020202020204" pitchFamily="34" charset="0"/>
                <a:ea typeface="Open Sans" pitchFamily="34" charset="0"/>
                <a:cs typeface="Arial" panose="020B0604020202020204" pitchFamily="34" charset="0"/>
              </a:rPr>
              <a:t>Items</a:t>
            </a:r>
            <a:endParaRPr lang="en-US" sz="200" dirty="0">
              <a:solidFill>
                <a:srgbClr val="444444"/>
              </a:solidFill>
              <a:latin typeface="Arial" panose="020B0604020202020204" pitchFamily="34" charset="0"/>
              <a:ea typeface="Open Sans" pitchFamily="34" charset="0"/>
              <a:cs typeface="Arial" panose="020B0604020202020204" pitchFamily="34" charset="0"/>
            </a:endParaRPr>
          </a:p>
          <a:p>
            <a:pPr algn="r" fontAlgn="base">
              <a:spcBef>
                <a:spcPct val="50000"/>
              </a:spcBef>
              <a:spcAft>
                <a:spcPct val="0"/>
              </a:spcAft>
              <a:buClr>
                <a:srgbClr val="F0AB00"/>
              </a:buClr>
              <a:buSzPct val="80000"/>
            </a:pP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3" name="Rectangle 2"/>
          <p:cNvSpPr/>
          <p:nvPr/>
        </p:nvSpPr>
        <p:spPr>
          <a:xfrm>
            <a:off x="230927" y="1863021"/>
            <a:ext cx="8633852" cy="4585701"/>
          </a:xfrm>
          <a:prstGeom prst="rect">
            <a:avLst/>
          </a:prstGeom>
          <a:solidFill>
            <a:schemeClr val="bg1"/>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lang="en-US" smtClean="0">
                <a:solidFill>
                  <a:schemeClr val="tx1">
                    <a:lumMod val="50000"/>
                    <a:lumOff val="50000"/>
                  </a:schemeClr>
                </a:solidFill>
              </a:rPr>
              <a:t>Table or chart or other content</a:t>
            </a:r>
            <a:endParaRPr lang="en-US">
              <a:solidFill>
                <a:schemeClr val="tx1">
                  <a:lumMod val="50000"/>
                  <a:lumOff val="50000"/>
                </a:schemeClr>
              </a:solidFill>
            </a:endParaRPr>
          </a:p>
        </p:txBody>
      </p:sp>
      <p:sp>
        <p:nvSpPr>
          <p:cNvPr id="43" name="Rectangle 42"/>
          <p:cNvSpPr/>
          <p:nvPr/>
        </p:nvSpPr>
        <p:spPr>
          <a:xfrm>
            <a:off x="1" y="423864"/>
            <a:ext cx="9143999" cy="421956"/>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r>
              <a:rPr lang="en-US" sz="1100" i="1" dirty="0">
                <a:latin typeface="Arial" panose="020B0604020202020204" pitchFamily="34" charset="0"/>
                <a:cs typeface="Arial" panose="020B0604020202020204" pitchFamily="34" charset="0"/>
              </a:rPr>
              <a:t> Filtered by </a:t>
            </a:r>
            <a:r>
              <a:rPr lang="en-US" sz="1100" i="1" dirty="0" smtClean="0">
                <a:latin typeface="Arial" panose="020B0604020202020204" pitchFamily="34" charset="0"/>
                <a:cs typeface="Arial" panose="020B0604020202020204" pitchFamily="34" charset="0"/>
              </a:rPr>
              <a:t>Order (Order </a:t>
            </a:r>
            <a:r>
              <a:rPr lang="en-US" sz="1100" i="1" dirty="0">
                <a:latin typeface="Arial" panose="020B0604020202020204" pitchFamily="34" charset="0"/>
                <a:cs typeface="Arial" panose="020B0604020202020204" pitchFamily="34" charset="0"/>
              </a:rPr>
              <a:t>2, </a:t>
            </a:r>
            <a:r>
              <a:rPr lang="en-US" sz="1100" i="1" smtClean="0">
                <a:latin typeface="Arial" panose="020B0604020202020204" pitchFamily="34" charset="0"/>
                <a:cs typeface="Arial" panose="020B0604020202020204" pitchFamily="34" charset="0"/>
              </a:rPr>
              <a:t>Order 3, Order 4)</a:t>
            </a:r>
            <a:endParaRPr lang="en-US" sz="1100" i="1" dirty="0">
              <a:latin typeface="Arial" panose="020B0604020202020204" pitchFamily="34" charset="0"/>
              <a:cs typeface="Arial" panose="020B0604020202020204" pitchFamily="34" charset="0"/>
            </a:endParaRPr>
          </a:p>
        </p:txBody>
      </p:sp>
      <p:sp>
        <p:nvSpPr>
          <p:cNvPr id="67" name="Rectangle 66"/>
          <p:cNvSpPr/>
          <p:nvPr/>
        </p:nvSpPr>
        <p:spPr bwMode="gray">
          <a:xfrm>
            <a:off x="8719852" y="421958"/>
            <a:ext cx="424149" cy="423863"/>
          </a:xfrm>
          <a:prstGeom prst="rect">
            <a:avLst/>
          </a:prstGeom>
          <a:noFill/>
          <a:ln w="6350" algn="ctr">
            <a:noFill/>
            <a:miter lim="800000"/>
            <a:headEnd/>
            <a:tailEnd/>
          </a:ln>
        </p:spPr>
        <p:txBody>
          <a:bodyPr lIns="89995" tIns="71995" rIns="89995" bIns="71995" rtlCol="0" anchor="ctr"/>
          <a:lstStyle/>
          <a:p>
            <a:pPr lvl="0" algn="ctr"/>
            <a:r>
              <a:rPr lang="en-US" sz="1400" dirty="0">
                <a:solidFill>
                  <a:schemeClr val="bg1"/>
                </a:solidFill>
                <a:latin typeface="SAP-icons"/>
                <a:cs typeface="SAP-icons"/>
              </a:rPr>
              <a:t></a:t>
            </a:r>
          </a:p>
        </p:txBody>
      </p:sp>
      <p:grpSp>
        <p:nvGrpSpPr>
          <p:cNvPr id="21" name="Group 20"/>
          <p:cNvGrpSpPr/>
          <p:nvPr/>
        </p:nvGrpSpPr>
        <p:grpSpPr>
          <a:xfrm>
            <a:off x="0" y="6448723"/>
            <a:ext cx="9168732" cy="447374"/>
            <a:chOff x="-24732" y="6410625"/>
            <a:chExt cx="9168732" cy="447375"/>
          </a:xfrm>
        </p:grpSpPr>
        <p:sp>
          <p:nvSpPr>
            <p:cNvPr id="26" name="Rectangle 25"/>
            <p:cNvSpPr/>
            <p:nvPr/>
          </p:nvSpPr>
          <p:spPr>
            <a:xfrm>
              <a:off x="-24732" y="6410625"/>
              <a:ext cx="9168732" cy="447375"/>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06372" y="6521740"/>
              <a:ext cx="1132880" cy="246222"/>
            </a:xfrm>
            <a:prstGeom prst="rect">
              <a:avLst/>
            </a:prstGeom>
          </p:spPr>
          <p:txBody>
            <a:bodyPr wrap="none">
              <a:spAutoFit/>
            </a:bodyPr>
            <a:lstStyle/>
            <a:p>
              <a:r>
                <a:rPr lang="en-US" sz="1000" dirty="0">
                  <a:solidFill>
                    <a:schemeClr val="bg1"/>
                  </a:solidFill>
                  <a:latin typeface="Arial" panose="020B0604020202020204" pitchFamily="34" charset="0"/>
                  <a:ea typeface="Open Sans" pitchFamily="34" charset="0"/>
                  <a:cs typeface="Arial" panose="020B0604020202020204" pitchFamily="34" charset="0"/>
                </a:rPr>
                <a:t>Suggest solution</a:t>
              </a:r>
              <a:endParaRPr lang="en-US" sz="1000" dirty="0">
                <a:latin typeface="Arial" panose="020B0604020202020204" pitchFamily="34" charset="0"/>
                <a:ea typeface="Open Sans" pitchFamily="34" charset="0"/>
                <a:cs typeface="Arial" panose="020B0604020202020204" pitchFamily="34" charset="0"/>
              </a:endParaRPr>
            </a:p>
          </p:txBody>
        </p:sp>
        <p:cxnSp>
          <p:nvCxnSpPr>
            <p:cNvPr id="30" name="Straight Connector 29"/>
            <p:cNvCxnSpPr/>
            <p:nvPr/>
          </p:nvCxnSpPr>
          <p:spPr>
            <a:xfrm>
              <a:off x="7773988"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412936" y="6410626"/>
              <a:ext cx="0" cy="4473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22758" y="6563812"/>
            <a:ext cx="230851" cy="2462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700" dirty="0">
              <a:solidFill>
                <a:schemeClr val="bg1"/>
              </a:solidFill>
              <a:latin typeface="Open Sans" pitchFamily="34" charset="0"/>
              <a:ea typeface="Open Sans" pitchFamily="34" charset="0"/>
              <a:cs typeface="Open Sans" pitchFamily="34" charset="0"/>
            </a:endParaRPr>
          </a:p>
        </p:txBody>
      </p:sp>
      <p:grpSp>
        <p:nvGrpSpPr>
          <p:cNvPr id="37" name="Group 36"/>
          <p:cNvGrpSpPr/>
          <p:nvPr/>
        </p:nvGrpSpPr>
        <p:grpSpPr>
          <a:xfrm>
            <a:off x="2" y="1"/>
            <a:ext cx="9144000" cy="423864"/>
            <a:chOff x="1" y="0"/>
            <a:chExt cx="9144000" cy="423864"/>
          </a:xfrm>
        </p:grpSpPr>
        <p:sp>
          <p:nvSpPr>
            <p:cNvPr id="38" name="Rectangle 37"/>
            <p:cNvSpPr/>
            <p:nvPr/>
          </p:nvSpPr>
          <p:spPr>
            <a:xfrm>
              <a:off x="1" y="0"/>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p:nvPr/>
          </p:nvCxnSpPr>
          <p:spPr>
            <a:xfrm>
              <a:off x="1"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109667" y="96515"/>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41" name="TextBox 40"/>
            <p:cNvSpPr txBox="1"/>
            <p:nvPr/>
          </p:nvSpPr>
          <p:spPr>
            <a:xfrm>
              <a:off x="636635" y="138327"/>
              <a:ext cx="7874367"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Request</a:t>
              </a:r>
            </a:p>
          </p:txBody>
        </p:sp>
        <p:sp>
          <p:nvSpPr>
            <p:cNvPr id="42" name="Rectangle 41"/>
            <p:cNvSpPr/>
            <p:nvPr/>
          </p:nvSpPr>
          <p:spPr bwMode="gray">
            <a:xfrm>
              <a:off x="8719851" y="1"/>
              <a:ext cx="424149" cy="42386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500" dirty="0">
                  <a:solidFill>
                    <a:srgbClr val="666666"/>
                  </a:solidFill>
                  <a:latin typeface="SAP-icons"/>
                </a:rPr>
                <a:t></a:t>
              </a:r>
            </a:p>
          </p:txBody>
        </p:sp>
        <p:cxnSp>
          <p:nvCxnSpPr>
            <p:cNvPr id="46" name="Straight Connector 45"/>
            <p:cNvCxnSpPr/>
            <p:nvPr/>
          </p:nvCxnSpPr>
          <p:spPr>
            <a:xfrm>
              <a:off x="422866"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flipV="1">
              <a:off x="1"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797475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BentonSans Light" panose="02000503000000020004" pitchFamily="2" charset="0"/>
              </a:rPr>
              <a:t>Contextual </a:t>
            </a:r>
            <a:r>
              <a:rPr lang="en-US" dirty="0" smtClean="0">
                <a:latin typeface="BentonSans Light" panose="02000503000000020004" pitchFamily="2" charset="0"/>
              </a:rPr>
              <a:t>Filter	</a:t>
            </a:r>
            <a:endParaRPr lang="en-US" kern="0" dirty="0">
              <a:latin typeface="BentonSans Light" panose="02000503000000020004" pitchFamily="2" charset="0"/>
              <a:ea typeface="Arial Unicode MS" pitchFamily="34" charset="-128"/>
              <a:cs typeface="Arial Unicode MS" pitchFamily="34" charset="-128"/>
            </a:endParaRPr>
          </a:p>
        </p:txBody>
      </p:sp>
      <p:grpSp>
        <p:nvGrpSpPr>
          <p:cNvPr id="10" name="Group 9"/>
          <p:cNvGrpSpPr/>
          <p:nvPr/>
        </p:nvGrpSpPr>
        <p:grpSpPr>
          <a:xfrm>
            <a:off x="348430" y="1707052"/>
            <a:ext cx="2860676" cy="274618"/>
            <a:chOff x="384062" y="-1"/>
            <a:chExt cx="2872150" cy="423863"/>
          </a:xfrm>
          <a:solidFill>
            <a:srgbClr val="F2F2F2"/>
          </a:solidFill>
        </p:grpSpPr>
        <p:sp>
          <p:nvSpPr>
            <p:cNvPr id="11" name="Rectangle 10"/>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a:rPr>
                <a:t></a:t>
              </a:r>
              <a:endParaRPr lang="en-US" sz="1200" dirty="0">
                <a:solidFill>
                  <a:schemeClr val="bg1"/>
                </a:solidFill>
                <a:latin typeface="SAP-icons" pitchFamily="2" charset="0"/>
              </a:endParaRPr>
            </a:p>
          </p:txBody>
        </p:sp>
        <p:sp>
          <p:nvSpPr>
            <p:cNvPr id="13" name="TextBox 12"/>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a:t>
              </a:r>
              <a:r>
                <a:rPr lang="en-US" sz="1000" i="1" dirty="0" smtClean="0">
                  <a:solidFill>
                    <a:schemeClr val="bg1"/>
                  </a:solidFill>
                  <a:latin typeface="Arial" panose="020B0604020202020204" pitchFamily="34" charset="0"/>
                  <a:ea typeface="Open Sans Semibold" pitchFamily="34" charset="0"/>
                  <a:cs typeface="Arial" panose="020B0604020202020204" pitchFamily="34" charset="0"/>
                </a:rPr>
                <a:t>variant 1</a:t>
              </a:r>
              <a:endParaRPr lang="en-US" sz="1000" i="1" dirty="0">
                <a:solidFill>
                  <a:schemeClr val="bg1"/>
                </a:solidFill>
                <a:latin typeface="Arial" panose="020B0604020202020204" pitchFamily="34" charset="0"/>
                <a:ea typeface="Open Sans Semibold" pitchFamily="34" charset="0"/>
                <a:cs typeface="Arial" panose="020B0604020202020204" pitchFamily="34" charset="0"/>
              </a:endParaRPr>
            </a:p>
          </p:txBody>
        </p:sp>
      </p:grpSp>
      <p:grpSp>
        <p:nvGrpSpPr>
          <p:cNvPr id="15" name="Group 14"/>
          <p:cNvGrpSpPr/>
          <p:nvPr/>
        </p:nvGrpSpPr>
        <p:grpSpPr>
          <a:xfrm>
            <a:off x="348430" y="2897898"/>
            <a:ext cx="2860676" cy="274618"/>
            <a:chOff x="384062" y="-1"/>
            <a:chExt cx="2872150" cy="423863"/>
          </a:xfrm>
          <a:solidFill>
            <a:srgbClr val="F2F2F2"/>
          </a:solidFill>
        </p:grpSpPr>
        <p:sp>
          <p:nvSpPr>
            <p:cNvPr id="16" name="Rectangle 15"/>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pitchFamily="2" charset="0"/>
                </a:rPr>
                <a:t></a:t>
              </a:r>
            </a:p>
          </p:txBody>
        </p:sp>
        <p:sp>
          <p:nvSpPr>
            <p:cNvPr id="18" name="TextBox 17"/>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a:t>
              </a:r>
              <a:r>
                <a:rPr lang="en-US" sz="1000" i="1" dirty="0" smtClean="0">
                  <a:solidFill>
                    <a:schemeClr val="bg1"/>
                  </a:solidFill>
                  <a:latin typeface="Arial" panose="020B0604020202020204" pitchFamily="34" charset="0"/>
                  <a:ea typeface="Open Sans Semibold" pitchFamily="34" charset="0"/>
                  <a:cs typeface="Arial" panose="020B0604020202020204" pitchFamily="34" charset="0"/>
                </a:rPr>
                <a:t>Variant 2</a:t>
              </a:r>
              <a:endParaRPr lang="en-US" sz="1000" i="1" dirty="0">
                <a:solidFill>
                  <a:schemeClr val="bg1"/>
                </a:solidFill>
                <a:latin typeface="Arial" panose="020B0604020202020204" pitchFamily="34" charset="0"/>
                <a:ea typeface="Open Sans Semibold" pitchFamily="34" charset="0"/>
                <a:cs typeface="Arial" panose="020B0604020202020204" pitchFamily="34" charset="0"/>
              </a:endParaRPr>
            </a:p>
          </p:txBody>
        </p:sp>
      </p:grpSp>
      <p:cxnSp>
        <p:nvCxnSpPr>
          <p:cNvPr id="5" name="Straight Arrow Connector 4"/>
          <p:cNvCxnSpPr/>
          <p:nvPr/>
        </p:nvCxnSpPr>
        <p:spPr>
          <a:xfrm>
            <a:off x="2991293" y="2059394"/>
            <a:ext cx="0" cy="744279"/>
          </a:xfrm>
          <a:prstGeom prst="straightConnector1">
            <a:avLst/>
          </a:prstGeom>
          <a:ln w="6350">
            <a:solidFill>
              <a:srgbClr val="FF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Rectangular Callout 20"/>
          <p:cNvSpPr/>
          <p:nvPr/>
        </p:nvSpPr>
        <p:spPr bwMode="gray">
          <a:xfrm>
            <a:off x="3602446" y="2706558"/>
            <a:ext cx="3429221" cy="2018264"/>
          </a:xfrm>
          <a:prstGeom prst="wedgeRectCallout">
            <a:avLst>
              <a:gd name="adj1" fmla="val -59148"/>
              <a:gd name="adj2" fmla="val -33416"/>
            </a:avLst>
          </a:prstGeom>
          <a:solidFill>
            <a:schemeClr val="accent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b="1" kern="0" dirty="0">
                <a:ea typeface="Arial Unicode MS" pitchFamily="34" charset="-128"/>
                <a:cs typeface="Arial Unicode MS" pitchFamily="34" charset="-128"/>
              </a:rPr>
              <a:t>If there is only one filter criterion which the user can select an instance from, the icon should be changed to match said criterion. In this case: Customer</a:t>
            </a: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01272085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gray">
          <a:xfrm>
            <a:off x="0" y="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109" name="Picture 10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603" y="892969"/>
            <a:ext cx="2857500" cy="5072063"/>
          </a:xfrm>
          <a:prstGeom prst="rect">
            <a:avLst/>
          </a:prstGeom>
        </p:spPr>
      </p:pic>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panose="02000503000000020004" pitchFamily="2" charset="0"/>
                <a:ea typeface="+mj-ea"/>
                <a:cs typeface="+mj-cs"/>
              </a:rPr>
              <a:t>Phone</a:t>
            </a:r>
            <a:endParaRPr lang="en-US" kern="0" dirty="0">
              <a:latin typeface="BentonSans Light" panose="02000503000000020004" pitchFamily="2" charset="0"/>
              <a:ea typeface="Arial Unicode MS" pitchFamily="34" charset="-128"/>
              <a:cs typeface="Arial Unicode MS" pitchFamily="34" charset="-128"/>
            </a:endParaRPr>
          </a:p>
        </p:txBody>
      </p:sp>
      <p:sp>
        <p:nvSpPr>
          <p:cNvPr id="267" name="Rectangle 266"/>
          <p:cNvSpPr/>
          <p:nvPr/>
        </p:nvSpPr>
        <p:spPr bwMode="gray">
          <a:xfrm>
            <a:off x="1133792" y="5805700"/>
            <a:ext cx="2860676" cy="159331"/>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6" name="Group 5"/>
          <p:cNvGrpSpPr/>
          <p:nvPr/>
        </p:nvGrpSpPr>
        <p:grpSpPr>
          <a:xfrm>
            <a:off x="1133158" y="4830194"/>
            <a:ext cx="2861310" cy="982535"/>
            <a:chOff x="1133158" y="4558633"/>
            <a:chExt cx="2861310" cy="982535"/>
          </a:xfrm>
        </p:grpSpPr>
        <p:sp>
          <p:nvSpPr>
            <p:cNvPr id="155" name="Rectangle 154"/>
            <p:cNvSpPr/>
            <p:nvPr/>
          </p:nvSpPr>
          <p:spPr bwMode="gray">
            <a:xfrm>
              <a:off x="1133792" y="4558633"/>
              <a:ext cx="2860676" cy="982535"/>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56" name="TextBox 155"/>
            <p:cNvSpPr txBox="1"/>
            <p:nvPr/>
          </p:nvSpPr>
          <p:spPr>
            <a:xfrm>
              <a:off x="1266436" y="4762199"/>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anose="020B0604020202020204" pitchFamily="34" charset="0"/>
                  <a:ea typeface="Open Sans Semibold" pitchFamily="34" charset="0"/>
                  <a:cs typeface="Arial" panose="020B0604020202020204" pitchFamily="34" charset="0"/>
                </a:rPr>
                <a:t>Name 4</a:t>
              </a:r>
              <a:endParaRPr lang="en-US" sz="1300" dirty="0">
                <a:latin typeface="Arial" panose="020B0604020202020204" pitchFamily="34" charset="0"/>
                <a:ea typeface="Open Sans Semibold" pitchFamily="34" charset="0"/>
                <a:cs typeface="Arial" panose="020B0604020202020204" pitchFamily="34" charset="0"/>
              </a:endParaRPr>
            </a:p>
          </p:txBody>
        </p:sp>
        <p:sp>
          <p:nvSpPr>
            <p:cNvPr id="157" name="TextBox 156"/>
            <p:cNvSpPr txBox="1"/>
            <p:nvPr/>
          </p:nvSpPr>
          <p:spPr>
            <a:xfrm>
              <a:off x="2564131" y="4694039"/>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1.99</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58" name="TextBox 157"/>
            <p:cNvSpPr txBox="1"/>
            <p:nvPr/>
          </p:nvSpPr>
          <p:spPr>
            <a:xfrm>
              <a:off x="3457892" y="496386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59" name="TextBox 158"/>
            <p:cNvSpPr txBox="1"/>
            <p:nvPr/>
          </p:nvSpPr>
          <p:spPr>
            <a:xfrm>
              <a:off x="3122612" y="5314351"/>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Last week</a:t>
              </a:r>
            </a:p>
          </p:txBody>
        </p:sp>
        <p:sp>
          <p:nvSpPr>
            <p:cNvPr id="160" name="TextBox 159"/>
            <p:cNvSpPr txBox="1"/>
            <p:nvPr/>
          </p:nvSpPr>
          <p:spPr>
            <a:xfrm>
              <a:off x="1266436" y="5314352"/>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100 Items</a:t>
              </a:r>
            </a:p>
          </p:txBody>
        </p:sp>
        <p:cxnSp>
          <p:nvCxnSpPr>
            <p:cNvPr id="265" name="Straight Connector 264"/>
            <p:cNvCxnSpPr/>
            <p:nvPr/>
          </p:nvCxnSpPr>
          <p:spPr>
            <a:xfrm>
              <a:off x="1133158" y="5541168"/>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2" name="Group 111"/>
          <p:cNvGrpSpPr/>
          <p:nvPr/>
        </p:nvGrpSpPr>
        <p:grpSpPr>
          <a:xfrm>
            <a:off x="1138237" y="3816734"/>
            <a:ext cx="2863851" cy="1013460"/>
            <a:chOff x="-3013075" y="847724"/>
            <a:chExt cx="2863851" cy="1013460"/>
          </a:xfrm>
        </p:grpSpPr>
        <p:sp>
          <p:nvSpPr>
            <p:cNvPr id="148" name="Rectangle 147"/>
            <p:cNvSpPr/>
            <p:nvPr/>
          </p:nvSpPr>
          <p:spPr bwMode="gray">
            <a:xfrm>
              <a:off x="-3013075"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49" name="TextBox 148"/>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anose="020B0604020202020204" pitchFamily="34" charset="0"/>
                  <a:ea typeface="Open Sans Semibold" pitchFamily="34" charset="0"/>
                  <a:cs typeface="Arial" panose="020B0604020202020204" pitchFamily="34" charset="0"/>
                </a:rPr>
                <a:t>Name 3</a:t>
              </a:r>
              <a:endParaRPr lang="en-US" sz="1300" dirty="0">
                <a:latin typeface="Arial" panose="020B0604020202020204" pitchFamily="34" charset="0"/>
                <a:ea typeface="Open Sans Semibold" pitchFamily="34" charset="0"/>
                <a:cs typeface="Arial" panose="020B0604020202020204" pitchFamily="34" charset="0"/>
              </a:endParaRPr>
            </a:p>
          </p:txBody>
        </p:sp>
        <p:sp>
          <p:nvSpPr>
            <p:cNvPr id="150" name="TextBox 149"/>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6,450.00</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51" name="TextBox 150"/>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52" name="TextBox 151"/>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6 days ago</a:t>
              </a:r>
            </a:p>
          </p:txBody>
        </p:sp>
        <p:sp>
          <p:nvSpPr>
            <p:cNvPr id="153" name="TextBox 152"/>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10 Items</a:t>
              </a:r>
            </a:p>
          </p:txBody>
        </p:sp>
        <p:cxnSp>
          <p:nvCxnSpPr>
            <p:cNvPr id="154" name="Straight Connector 153"/>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6" name="Group 115"/>
          <p:cNvGrpSpPr/>
          <p:nvPr/>
        </p:nvGrpSpPr>
        <p:grpSpPr>
          <a:xfrm>
            <a:off x="1137603" y="2607969"/>
            <a:ext cx="2860676" cy="1208081"/>
            <a:chOff x="-3009900" y="847724"/>
            <a:chExt cx="2860676" cy="1208081"/>
          </a:xfrm>
        </p:grpSpPr>
        <p:sp>
          <p:nvSpPr>
            <p:cNvPr id="141" name="Rectangle 140"/>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42" name="TextBox 141"/>
            <p:cNvSpPr txBox="1"/>
            <p:nvPr/>
          </p:nvSpPr>
          <p:spPr>
            <a:xfrm>
              <a:off x="-2884876" y="1051290"/>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anose="020B0604020202020204" pitchFamily="34" charset="0"/>
                  <a:ea typeface="Open Sans Semibold" pitchFamily="34" charset="0"/>
                  <a:cs typeface="Arial" panose="020B0604020202020204" pitchFamily="34" charset="0"/>
                </a:rPr>
                <a:t>Name 2</a:t>
              </a:r>
              <a:endParaRPr lang="en-US" sz="1300" dirty="0">
                <a:latin typeface="Arial" panose="020B0604020202020204" pitchFamily="34" charset="0"/>
                <a:ea typeface="Open Sans Semibold" pitchFamily="34" charset="0"/>
                <a:cs typeface="Arial" panose="020B0604020202020204" pitchFamily="34" charset="0"/>
              </a:endParaRPr>
            </a:p>
          </p:txBody>
        </p:sp>
        <p:sp>
          <p:nvSpPr>
            <p:cNvPr id="143" name="TextBox 142"/>
            <p:cNvSpPr txBox="1"/>
            <p:nvPr/>
          </p:nvSpPr>
          <p:spPr>
            <a:xfrm>
              <a:off x="-1904113" y="983130"/>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3,762,199.90</a:t>
              </a:r>
            </a:p>
          </p:txBody>
        </p:sp>
        <p:sp>
          <p:nvSpPr>
            <p:cNvPr id="144" name="TextBox 143"/>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45" name="TextBox 144"/>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1 day ago</a:t>
              </a:r>
            </a:p>
          </p:txBody>
        </p:sp>
        <p:sp>
          <p:nvSpPr>
            <p:cNvPr id="146" name="TextBox 145"/>
            <p:cNvSpPr txBox="1"/>
            <p:nvPr/>
          </p:nvSpPr>
          <p:spPr>
            <a:xfrm>
              <a:off x="-2884876" y="1603443"/>
              <a:ext cx="1617376" cy="3462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3 Items</a:t>
              </a:r>
            </a:p>
            <a:p>
              <a:pPr fontAlgn="base">
                <a:spcBef>
                  <a:spcPct val="50000"/>
                </a:spcBef>
                <a:spcAft>
                  <a:spcPct val="0"/>
                </a:spcAft>
                <a:buClr>
                  <a:srgbClr val="F0AB00"/>
                </a:buClr>
                <a:buSzPct val="80000"/>
              </a:pPr>
              <a:r>
                <a:rPr lang="en-US" sz="900">
                  <a:solidFill>
                    <a:srgbClr val="666666"/>
                  </a:solidFill>
                  <a:latin typeface="Arial" panose="020B0604020202020204" pitchFamily="34" charset="0"/>
                  <a:ea typeface="Open Sans Semibold" pitchFamily="34" charset="0"/>
                  <a:cs typeface="Arial" panose="020B0604020202020204" pitchFamily="34" charset="0"/>
                </a:rPr>
                <a:t>Lorem Ipsum</a:t>
              </a:r>
              <a:endParaRPr lang="en-US" sz="900" dirty="0">
                <a:solidFill>
                  <a:srgbClr val="666666"/>
                </a:solidFill>
                <a:latin typeface="Arial" panose="020B0604020202020204" pitchFamily="34" charset="0"/>
                <a:ea typeface="Open Sans Semibold" pitchFamily="34" charset="0"/>
                <a:cs typeface="Arial" panose="020B0604020202020204" pitchFamily="34" charset="0"/>
              </a:endParaRPr>
            </a:p>
          </p:txBody>
        </p:sp>
        <p:cxnSp>
          <p:nvCxnSpPr>
            <p:cNvPr id="147" name="Straight Connector 146"/>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7" name="Group 116"/>
          <p:cNvGrpSpPr/>
          <p:nvPr/>
        </p:nvGrpSpPr>
        <p:grpSpPr>
          <a:xfrm>
            <a:off x="1137603" y="1594510"/>
            <a:ext cx="2860676" cy="1013460"/>
            <a:chOff x="-3009900" y="847724"/>
            <a:chExt cx="2860676" cy="1013460"/>
          </a:xfrm>
        </p:grpSpPr>
        <p:sp>
          <p:nvSpPr>
            <p:cNvPr id="134" name="Rectangle 133"/>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sp>
          <p:nvSpPr>
            <p:cNvPr id="135" name="TextBox 134"/>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anose="020B0604020202020204" pitchFamily="34" charset="0"/>
                  <a:ea typeface="Open Sans Semibold" pitchFamily="34" charset="0"/>
                  <a:cs typeface="Arial" panose="020B0604020202020204" pitchFamily="34" charset="0"/>
                </a:rPr>
                <a:t>Name 1</a:t>
              </a:r>
              <a:endParaRPr lang="en-US" sz="1300" dirty="0">
                <a:latin typeface="Arial" panose="020B0604020202020204" pitchFamily="34" charset="0"/>
                <a:ea typeface="Open Sans Semibold" pitchFamily="34" charset="0"/>
                <a:cs typeface="Arial" panose="020B0604020202020204" pitchFamily="34" charset="0"/>
              </a:endParaRPr>
            </a:p>
          </p:txBody>
        </p:sp>
        <p:sp>
          <p:nvSpPr>
            <p:cNvPr id="136" name="TextBox 135"/>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anose="020B0606020202030204" pitchFamily="34" charset="0"/>
                  <a:ea typeface="Open Sans Condensed" pitchFamily="34" charset="0"/>
                  <a:cs typeface="Arial" panose="020B0604020202020204" pitchFamily="34" charset="0"/>
                </a:rPr>
                <a:t>100 Mio</a:t>
              </a:r>
              <a:endParaRPr lang="en-US" sz="900" dirty="0">
                <a:latin typeface="Arial Narrow" panose="020B0606020202030204" pitchFamily="34" charset="0"/>
                <a:ea typeface="Open Sans Condensed" pitchFamily="34" charset="0"/>
                <a:cs typeface="Arial" panose="020B0604020202020204" pitchFamily="34" charset="0"/>
              </a:endParaRPr>
            </a:p>
          </p:txBody>
        </p:sp>
        <p:sp>
          <p:nvSpPr>
            <p:cNvPr id="137" name="TextBox 136"/>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USD</a:t>
              </a:r>
            </a:p>
          </p:txBody>
        </p:sp>
        <p:sp>
          <p:nvSpPr>
            <p:cNvPr id="138" name="TextBox 137"/>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anose="020B0604020202020204" pitchFamily="34" charset="0"/>
                  <a:ea typeface="Open Sans Semibold" pitchFamily="34" charset="0"/>
                  <a:cs typeface="Arial" panose="020B0604020202020204" pitchFamily="34" charset="0"/>
                </a:rPr>
                <a:t>Today</a:t>
              </a:r>
            </a:p>
          </p:txBody>
        </p:sp>
        <p:sp>
          <p:nvSpPr>
            <p:cNvPr id="139" name="TextBox 138"/>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anose="020B0604020202020204" pitchFamily="34" charset="0"/>
                  <a:ea typeface="Open Sans Semibold" pitchFamily="34" charset="0"/>
                  <a:cs typeface="Arial" panose="020B0604020202020204" pitchFamily="34" charset="0"/>
                </a:rPr>
                <a:t>1 Item</a:t>
              </a:r>
            </a:p>
          </p:txBody>
        </p:sp>
        <p:cxnSp>
          <p:nvCxnSpPr>
            <p:cNvPr id="140" name="Straight Connector 139"/>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pic>
        <p:nvPicPr>
          <p:cNvPr id="108" name="Pict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467" y="892969"/>
            <a:ext cx="2857500" cy="5072063"/>
          </a:xfrm>
          <a:prstGeom prst="rect">
            <a:avLst/>
          </a:prstGeom>
        </p:spPr>
      </p:pic>
      <p:sp>
        <p:nvSpPr>
          <p:cNvPr id="110" name="Rectangle 109"/>
          <p:cNvSpPr/>
          <p:nvPr/>
        </p:nvSpPr>
        <p:spPr bwMode="gray">
          <a:xfrm>
            <a:off x="5146276" y="4982497"/>
            <a:ext cx="2860676" cy="982535"/>
          </a:xfrm>
          <a:prstGeom prst="rect">
            <a:avLst/>
          </a:prstGeom>
          <a:solidFill>
            <a:schemeClr val="bg1"/>
          </a:solidFill>
          <a:ln w="6350" algn="ctr">
            <a:noFill/>
            <a:miter lim="800000"/>
            <a:headEnd/>
            <a:tailEnd/>
          </a:ln>
        </p:spPr>
        <p:txBody>
          <a:bodyPr lIns="89995" tIns="71995" rIns="89995" bIns="71995" rtlCol="0" anchor="ctr"/>
          <a:lstStyle/>
          <a:p>
            <a:pPr lvl="0" fontAlgn="base">
              <a:spcBef>
                <a:spcPct val="50000"/>
              </a:spcBef>
              <a:spcAft>
                <a:spcPct val="0"/>
              </a:spcAft>
              <a:buClr>
                <a:srgbClr val="F0AB00"/>
              </a:buClr>
              <a:buSzPct val="80000"/>
            </a:pPr>
            <a:r>
              <a:rPr lang="en-US" sz="1200" kern="0" dirty="0" smtClean="0">
                <a:solidFill>
                  <a:srgbClr val="000000"/>
                </a:solidFill>
                <a:latin typeface="Arial" panose="020B0604020202020204" pitchFamily="34" charset="0"/>
                <a:ea typeface="Open Sans Semibold" pitchFamily="34" charset="0"/>
                <a:cs typeface="Arial" panose="020B0604020202020204" pitchFamily="34" charset="0"/>
              </a:rPr>
              <a:t>Customer 4 </a:t>
            </a:r>
            <a:r>
              <a:rPr lang="en-US" sz="1200" kern="0" dirty="0">
                <a:solidFill>
                  <a:srgbClr val="000000"/>
                </a:solidFill>
                <a:latin typeface="Arial" panose="020B0604020202020204" pitchFamily="34" charset="0"/>
                <a:ea typeface="Open Sans Semibold" pitchFamily="34" charset="0"/>
                <a:cs typeface="Arial" panose="020B0604020202020204" pitchFamily="34" charset="0"/>
              </a:rPr>
              <a:t>(Name 1) (509999)</a:t>
            </a:r>
            <a:br>
              <a:rPr lang="en-US" sz="1200" kern="0" dirty="0">
                <a:solidFill>
                  <a:srgbClr val="000000"/>
                </a:solidFill>
                <a:latin typeface="Arial" panose="020B0604020202020204" pitchFamily="34" charset="0"/>
                <a:ea typeface="Open Sans Semibold" pitchFamily="34" charset="0"/>
                <a:cs typeface="Arial" panose="020B0604020202020204" pitchFamily="34" charset="0"/>
              </a:rPr>
            </a:br>
            <a:r>
              <a:rPr lang="en-US" sz="1200" kern="0" dirty="0">
                <a:solidFill>
                  <a:srgbClr val="000000"/>
                </a:solidFill>
                <a:latin typeface="Arial" panose="020B0604020202020204" pitchFamily="34" charset="0"/>
                <a:ea typeface="Open Sans Semibold" pitchFamily="34" charset="0"/>
                <a:cs typeface="Arial" panose="020B0604020202020204" pitchFamily="34" charset="0"/>
              </a:rPr>
              <a:t/>
            </a:r>
            <a:br>
              <a:rPr lang="en-US" sz="1200" kern="0" dirty="0">
                <a:solidFill>
                  <a:srgbClr val="000000"/>
                </a:solidFill>
                <a:latin typeface="Arial" panose="020B0604020202020204" pitchFamily="34" charset="0"/>
                <a:ea typeface="Open Sans Semibold" pitchFamily="34" charset="0"/>
                <a:cs typeface="Arial" panose="020B0604020202020204" pitchFamily="34" charset="0"/>
              </a:rPr>
            </a:br>
            <a:r>
              <a:rPr lang="en-US" sz="1000" kern="0" dirty="0" smtClean="0">
                <a:solidFill>
                  <a:srgbClr val="000000"/>
                </a:solidFill>
                <a:latin typeface="Arial" panose="020B0604020202020204" pitchFamily="34" charset="0"/>
                <a:ea typeface="Open Sans" pitchFamily="34" charset="0"/>
                <a:cs typeface="Arial" panose="020B0604020202020204" pitchFamily="34" charset="0"/>
              </a:rPr>
              <a:t>Department:</a:t>
            </a:r>
            <a:endParaRPr lang="en-US" sz="1000" kern="0" dirty="0">
              <a:solidFill>
                <a:srgbClr val="000000"/>
              </a:solidFill>
              <a:latin typeface="Arial" panose="020B0604020202020204" pitchFamily="34" charset="0"/>
              <a:ea typeface="Open Sans" pitchFamily="34" charset="0"/>
              <a:cs typeface="Arial" panose="020B0604020202020204" pitchFamily="34" charset="0"/>
            </a:endParaRPr>
          </a:p>
          <a:p>
            <a:pPr fontAlgn="base">
              <a:spcBef>
                <a:spcPct val="50000"/>
              </a:spcBef>
              <a:spcAft>
                <a:spcPct val="0"/>
              </a:spcAft>
              <a:buClr>
                <a:srgbClr val="F0AB00"/>
              </a:buClr>
              <a:buSzPct val="80000"/>
            </a:pPr>
            <a:r>
              <a:rPr lang="en-US" sz="1000" kern="0" dirty="0" smtClean="0">
                <a:latin typeface="Arial" panose="020B0604020202020204" pitchFamily="34" charset="0"/>
                <a:ea typeface="Open Sans" pitchFamily="34" charset="0"/>
                <a:cs typeface="Arial" panose="020B0604020202020204" pitchFamily="34" charset="0"/>
              </a:rPr>
              <a:t>Sales</a:t>
            </a:r>
            <a:endParaRPr lang="en-US" sz="1000" kern="0" dirty="0">
              <a:latin typeface="Arial" panose="020B0604020202020204" pitchFamily="34" charset="0"/>
              <a:ea typeface="Open Sans" pitchFamily="34" charset="0"/>
              <a:cs typeface="Arial" panose="020B0604020202020204" pitchFamily="34" charset="0"/>
            </a:endParaRPr>
          </a:p>
        </p:txBody>
      </p:sp>
      <p:grpSp>
        <p:nvGrpSpPr>
          <p:cNvPr id="111" name="Group 110"/>
          <p:cNvGrpSpPr/>
          <p:nvPr/>
        </p:nvGrpSpPr>
        <p:grpSpPr>
          <a:xfrm>
            <a:off x="5146276" y="3969037"/>
            <a:ext cx="2860676" cy="1013460"/>
            <a:chOff x="-3009900" y="847724"/>
            <a:chExt cx="2860676" cy="1013460"/>
          </a:xfrm>
        </p:grpSpPr>
        <p:sp>
          <p:nvSpPr>
            <p:cNvPr id="181" name="Rectangle 180"/>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en-US" sz="1200" kern="0" dirty="0" smtClean="0">
                  <a:latin typeface="Arial" panose="020B0604020202020204" pitchFamily="34" charset="0"/>
                  <a:ea typeface="Open Sans Semibold" pitchFamily="34" charset="0"/>
                  <a:cs typeface="Arial" panose="020B0604020202020204" pitchFamily="34" charset="0"/>
                </a:rPr>
                <a:t>Customer 3 (300700)</a:t>
              </a:r>
              <a:br>
                <a:rPr lang="en-US" sz="1200" kern="0" dirty="0" smtClean="0">
                  <a:latin typeface="Arial" panose="020B0604020202020204" pitchFamily="34" charset="0"/>
                  <a:ea typeface="Open Sans Semibold" pitchFamily="34" charset="0"/>
                  <a:cs typeface="Arial" panose="020B0604020202020204" pitchFamily="34" charset="0"/>
                </a:rPr>
              </a:br>
              <a:r>
                <a:rPr lang="en-US" sz="1200" kern="0" dirty="0" smtClean="0">
                  <a:latin typeface="Arial" panose="020B0604020202020204" pitchFamily="34" charset="0"/>
                  <a:ea typeface="Open Sans Semibold" pitchFamily="34" charset="0"/>
                  <a:cs typeface="Arial" panose="020B0604020202020204" pitchFamily="34" charset="0"/>
                </a:rPr>
                <a:t/>
              </a:r>
              <a:br>
                <a:rPr lang="en-US" sz="1200" kern="0" dirty="0" smtClean="0">
                  <a:latin typeface="Arial" panose="020B0604020202020204" pitchFamily="34" charset="0"/>
                  <a:ea typeface="Open Sans Semibold" pitchFamily="34" charset="0"/>
                  <a:cs typeface="Arial" panose="020B0604020202020204" pitchFamily="34" charset="0"/>
                </a:rPr>
              </a:br>
              <a:r>
                <a:rPr lang="en-US" sz="1000" kern="0" dirty="0" smtClean="0">
                  <a:latin typeface="Arial" panose="020B0604020202020204" pitchFamily="34" charset="0"/>
                  <a:ea typeface="Open Sans" pitchFamily="34" charset="0"/>
                  <a:cs typeface="Arial" panose="020B0604020202020204" pitchFamily="34" charset="0"/>
                </a:rPr>
                <a:t>Department:</a:t>
              </a:r>
            </a:p>
            <a:p>
              <a:pPr fontAlgn="base">
                <a:spcBef>
                  <a:spcPct val="50000"/>
                </a:spcBef>
                <a:spcAft>
                  <a:spcPct val="0"/>
                </a:spcAft>
                <a:buClr>
                  <a:srgbClr val="F0AB00"/>
                </a:buClr>
                <a:buSzPct val="80000"/>
              </a:pPr>
              <a:r>
                <a:rPr lang="en-US" sz="1000" kern="0" dirty="0" smtClean="0">
                  <a:latin typeface="Arial" panose="020B0604020202020204" pitchFamily="34" charset="0"/>
                  <a:ea typeface="Open Sans" pitchFamily="34" charset="0"/>
                  <a:cs typeface="Arial" panose="020B0604020202020204" pitchFamily="34" charset="0"/>
                </a:rPr>
                <a:t>Sales</a:t>
              </a:r>
              <a:endParaRPr lang="en-US" sz="1000" kern="0" dirty="0">
                <a:latin typeface="Arial" panose="020B0604020202020204" pitchFamily="34" charset="0"/>
                <a:ea typeface="Open Sans" pitchFamily="34" charset="0"/>
                <a:cs typeface="Arial" panose="020B0604020202020204" pitchFamily="34" charset="0"/>
              </a:endParaRPr>
            </a:p>
          </p:txBody>
        </p:sp>
        <p:cxnSp>
          <p:nvCxnSpPr>
            <p:cNvPr id="182" name="Straight Connector 181"/>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a:off x="5142467" y="2760272"/>
            <a:ext cx="2860676" cy="1208081"/>
            <a:chOff x="-3009900" y="847724"/>
            <a:chExt cx="2860676" cy="1208081"/>
          </a:xfrm>
        </p:grpSpPr>
        <p:sp>
          <p:nvSpPr>
            <p:cNvPr id="179" name="Rectangle 178"/>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en-US" sz="1200" dirty="0">
                  <a:solidFill>
                    <a:srgbClr val="000000"/>
                  </a:solidFill>
                  <a:latin typeface="Arial" panose="020B0604020202020204" pitchFamily="34" charset="0"/>
                  <a:ea typeface="Open Sans Semibold" pitchFamily="34" charset="0"/>
                  <a:cs typeface="Arial" panose="020B0604020202020204" pitchFamily="34" charset="0"/>
                </a:rPr>
                <a:t>Customer </a:t>
              </a:r>
              <a:r>
                <a:rPr lang="en-US" sz="1200" dirty="0" smtClean="0">
                  <a:solidFill>
                    <a:srgbClr val="000000"/>
                  </a:solidFill>
                  <a:latin typeface="Arial" panose="020B0604020202020204" pitchFamily="34" charset="0"/>
                  <a:ea typeface="Open Sans Semibold" pitchFamily="34" charset="0"/>
                  <a:cs typeface="Arial" panose="020B0604020202020204" pitchFamily="34" charset="0"/>
                </a:rPr>
                <a:t>2 </a:t>
              </a:r>
              <a:r>
                <a:rPr lang="de-DE" sz="1200" dirty="0" smtClean="0">
                  <a:solidFill>
                    <a:srgbClr val="000000"/>
                  </a:solidFill>
                  <a:latin typeface="Arial" panose="020B0604020202020204" pitchFamily="34" charset="0"/>
                  <a:ea typeface="Open Sans Semibold" pitchFamily="34" charset="0"/>
                  <a:cs typeface="Arial" panose="020B0604020202020204" pitchFamily="34" charset="0"/>
                </a:rPr>
                <a:t>(</a:t>
              </a:r>
              <a:r>
                <a:rPr lang="de-DE" sz="1200" dirty="0">
                  <a:solidFill>
                    <a:srgbClr val="000000"/>
                  </a:solidFill>
                  <a:latin typeface="Arial" panose="020B0604020202020204" pitchFamily="34" charset="0"/>
                  <a:ea typeface="Open Sans Semibold" pitchFamily="34" charset="0"/>
                  <a:cs typeface="Arial" panose="020B0604020202020204" pitchFamily="34" charset="0"/>
                </a:rPr>
                <a:t>300973)</a:t>
              </a:r>
              <a:br>
                <a:rPr lang="de-DE" sz="1200" dirty="0">
                  <a:solidFill>
                    <a:srgbClr val="000000"/>
                  </a:solidFill>
                  <a:latin typeface="Arial" panose="020B0604020202020204" pitchFamily="34" charset="0"/>
                  <a:ea typeface="Open Sans Semibold" pitchFamily="34" charset="0"/>
                  <a:cs typeface="Arial" panose="020B0604020202020204" pitchFamily="34" charset="0"/>
                </a:rPr>
              </a:b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Department:</a:t>
              </a:r>
            </a:p>
            <a:p>
              <a:pPr fontAlgn="base">
                <a:lnSpc>
                  <a:spcPts val="1100"/>
                </a:lnSpc>
                <a:spcBef>
                  <a:spcPct val="50000"/>
                </a:spcBef>
                <a:spcAft>
                  <a:spcPct val="0"/>
                </a:spcAft>
                <a:buClr>
                  <a:srgbClr val="F0AB00"/>
                </a:buClr>
                <a:buSzPct val="80000"/>
              </a:pPr>
              <a:r>
                <a:rPr lang="en-US" sz="1000" dirty="0">
                  <a:solidFill>
                    <a:srgbClr val="000000"/>
                  </a:solidFill>
                  <a:latin typeface="Arial" panose="020B0604020202020204" pitchFamily="34" charset="0"/>
                  <a:ea typeface="Open Sans" pitchFamily="34" charset="0"/>
                  <a:cs typeface="Arial" panose="020B0604020202020204" pitchFamily="34" charset="0"/>
                </a:rPr>
                <a:t>Sales</a:t>
              </a:r>
              <a:endParaRPr lang="en-US" sz="7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80" name="Straight Connector 179"/>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Group 113"/>
          <p:cNvGrpSpPr/>
          <p:nvPr/>
        </p:nvGrpSpPr>
        <p:grpSpPr>
          <a:xfrm>
            <a:off x="5142467" y="1746811"/>
            <a:ext cx="2860676" cy="1013460"/>
            <a:chOff x="-3009900" y="847724"/>
            <a:chExt cx="2860676" cy="1013460"/>
          </a:xfrm>
        </p:grpSpPr>
        <p:sp>
          <p:nvSpPr>
            <p:cNvPr id="176" name="Rectangle 175"/>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en-US" sz="1200" dirty="0" smtClean="0">
                  <a:solidFill>
                    <a:srgbClr val="000000"/>
                  </a:solidFill>
                  <a:latin typeface="Arial" panose="020B0604020202020204" pitchFamily="34" charset="0"/>
                  <a:ea typeface="Open Sans Semibold" pitchFamily="34" charset="0"/>
                  <a:cs typeface="Arial" panose="020B0604020202020204" pitchFamily="34" charset="0"/>
                </a:rPr>
                <a:t>Customer 1 </a:t>
              </a:r>
              <a:r>
                <a:rPr lang="en-US" sz="1200" dirty="0">
                  <a:solidFill>
                    <a:srgbClr val="000000"/>
                  </a:solidFill>
                  <a:latin typeface="Arial" panose="020B0604020202020204" pitchFamily="34" charset="0"/>
                  <a:ea typeface="Open Sans Semibold" pitchFamily="34" charset="0"/>
                  <a:cs typeface="Arial" panose="020B0604020202020204" pitchFamily="34" charset="0"/>
                </a:rPr>
                <a:t>(500098)</a:t>
              </a:r>
              <a:br>
                <a:rPr lang="en-US" sz="1200" dirty="0">
                  <a:solidFill>
                    <a:srgbClr val="000000"/>
                  </a:solidFill>
                  <a:latin typeface="Arial" panose="020B0604020202020204" pitchFamily="34" charset="0"/>
                  <a:ea typeface="Open Sans Semibold" pitchFamily="34" charset="0"/>
                  <a:cs typeface="Arial" panose="020B0604020202020204" pitchFamily="34" charset="0"/>
                </a:rPr>
              </a:br>
              <a:endParaRPr lang="en-US"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en-US" sz="1000" dirty="0" smtClean="0">
                  <a:solidFill>
                    <a:srgbClr val="000000"/>
                  </a:solidFill>
                  <a:latin typeface="Arial" panose="020B0604020202020204" pitchFamily="34" charset="0"/>
                  <a:ea typeface="Open Sans" pitchFamily="34" charset="0"/>
                  <a:cs typeface="Arial" panose="020B0604020202020204" pitchFamily="34" charset="0"/>
                </a:rPr>
                <a:t>Department:</a:t>
              </a:r>
              <a:endParaRPr lang="en-US" sz="1000" dirty="0">
                <a:solidFill>
                  <a:srgbClr val="000000"/>
                </a:solidFill>
                <a:latin typeface="Arial" panose="020B0604020202020204" pitchFamily="34" charset="0"/>
                <a:ea typeface="Open Sans"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en-US" sz="1000" dirty="0" smtClean="0">
                  <a:solidFill>
                    <a:srgbClr val="000000"/>
                  </a:solidFill>
                  <a:latin typeface="Arial" panose="020B0604020202020204" pitchFamily="34" charset="0"/>
                  <a:ea typeface="Open Sans" pitchFamily="34" charset="0"/>
                  <a:cs typeface="Arial" panose="020B0604020202020204" pitchFamily="34" charset="0"/>
                </a:rPr>
                <a:t>Sales</a:t>
              </a:r>
              <a:endParaRPr lang="en-US" sz="10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78" name="Straight Connector 177"/>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 name="Group 1"/>
          <p:cNvGrpSpPr/>
          <p:nvPr/>
        </p:nvGrpSpPr>
        <p:grpSpPr>
          <a:xfrm>
            <a:off x="1137603" y="892786"/>
            <a:ext cx="2861306" cy="430165"/>
            <a:chOff x="1137603" y="892785"/>
            <a:chExt cx="2861306" cy="430165"/>
          </a:xfrm>
        </p:grpSpPr>
        <p:sp>
          <p:nvSpPr>
            <p:cNvPr id="124" name="Rectangle 123"/>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5" name="Straight Connector 124"/>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8" name="TextBox 127"/>
            <p:cNvSpPr txBox="1"/>
            <p:nvPr/>
          </p:nvSpPr>
          <p:spPr>
            <a:xfrm>
              <a:off x="1141412" y="995602"/>
              <a:ext cx="422359"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pitchFamily="2" charset="0"/>
                </a:rPr>
                <a:t>  </a:t>
              </a:r>
            </a:p>
          </p:txBody>
        </p:sp>
        <p:sp>
          <p:nvSpPr>
            <p:cNvPr id="129" name="TextBox 128"/>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Sales Orders (42)</a:t>
              </a:r>
            </a:p>
          </p:txBody>
        </p:sp>
        <p:sp>
          <p:nvSpPr>
            <p:cNvPr id="165" name="TextBox 164"/>
            <p:cNvSpPr txBox="1"/>
            <p:nvPr/>
          </p:nvSpPr>
          <p:spPr>
            <a:xfrm>
              <a:off x="3568750" y="1007256"/>
              <a:ext cx="430158" cy="230832"/>
            </a:xfrm>
            <a:prstGeom prst="rect">
              <a:avLst/>
            </a:prstGeom>
            <a:noFill/>
          </p:spPr>
          <p:txBody>
            <a:bodyPr wrap="square" lIns="0" tIns="0" rIns="0" bIns="0" rtlCol="0">
              <a:spAutoFit/>
            </a:bodyPr>
            <a:lstStyle/>
            <a:p>
              <a:pPr lvl="0"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82" name="Straight Connector 81"/>
            <p:cNvCxnSpPr/>
            <p:nvPr/>
          </p:nvCxnSpPr>
          <p:spPr>
            <a:xfrm>
              <a:off x="1563772" y="892785"/>
              <a:ext cx="0" cy="425232"/>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3568750" y="892785"/>
              <a:ext cx="0" cy="425232"/>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26" name="Rectangle 125"/>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5142468" y="1322951"/>
            <a:ext cx="2861305" cy="423863"/>
            <a:chOff x="5142467" y="1322950"/>
            <a:chExt cx="2861305" cy="423863"/>
          </a:xfrm>
        </p:grpSpPr>
        <p:sp>
          <p:nvSpPr>
            <p:cNvPr id="166" name="Rectangle 165"/>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3" name="TextBox 172"/>
            <p:cNvSpPr txBox="1"/>
            <p:nvPr/>
          </p:nvSpPr>
          <p:spPr>
            <a:xfrm>
              <a:off x="7580906" y="1400415"/>
              <a:ext cx="422866" cy="246221"/>
            </a:xfrm>
            <a:prstGeom prst="rect">
              <a:avLst/>
            </a:prstGeom>
            <a:solidFill>
              <a:srgbClr val="F2F2F2"/>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174" name="TextBox 173"/>
            <p:cNvSpPr txBox="1"/>
            <p:nvPr/>
          </p:nvSpPr>
          <p:spPr>
            <a:xfrm>
              <a:off x="5236702" y="1467314"/>
              <a:ext cx="1186089"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94" name="Straight Connector 93"/>
            <p:cNvCxnSpPr/>
            <p:nvPr/>
          </p:nvCxnSpPr>
          <p:spPr>
            <a:xfrm>
              <a:off x="7580906" y="1329700"/>
              <a:ext cx="0" cy="417113"/>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5142467" y="892786"/>
            <a:ext cx="2861306" cy="430165"/>
            <a:chOff x="5142467" y="892785"/>
            <a:chExt cx="2861306" cy="430165"/>
          </a:xfrm>
        </p:grpSpPr>
        <p:sp>
          <p:nvSpPr>
            <p:cNvPr id="161" name="Rectangle 160"/>
            <p:cNvSpPr/>
            <p:nvPr/>
          </p:nvSpPr>
          <p:spPr>
            <a:xfrm>
              <a:off x="514246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5146276"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5146276" y="995602"/>
              <a:ext cx="41905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27" name="Rectangle 126"/>
            <p:cNvSpPr/>
            <p:nvPr/>
          </p:nvSpPr>
          <p:spPr bwMode="gray">
            <a:xfrm>
              <a:off x="5575295" y="933755"/>
              <a:ext cx="1995020" cy="384262"/>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200" dirty="0">
                  <a:solidFill>
                    <a:srgbClr val="666666"/>
                  </a:solidFill>
                  <a:latin typeface="Arial" panose="020B0604020202020204" pitchFamily="34" charset="0"/>
                  <a:ea typeface="Open Sans" pitchFamily="34" charset="0"/>
                  <a:cs typeface="Arial" panose="020B0604020202020204" pitchFamily="34" charset="0"/>
                </a:rPr>
                <a:t>Select Customer</a:t>
              </a:r>
            </a:p>
          </p:txBody>
        </p:sp>
        <p:sp>
          <p:nvSpPr>
            <p:cNvPr id="164" name="Rectangle 163"/>
            <p:cNvSpPr/>
            <p:nvPr/>
          </p:nvSpPr>
          <p:spPr>
            <a:xfrm flipV="1">
              <a:off x="514246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p:cNvGrpSpPr/>
          <p:nvPr/>
        </p:nvGrpSpPr>
        <p:grpSpPr>
          <a:xfrm>
            <a:off x="1136015" y="1330005"/>
            <a:ext cx="2860676" cy="274618"/>
            <a:chOff x="384062" y="-1"/>
            <a:chExt cx="2872150" cy="423863"/>
          </a:xfrm>
          <a:solidFill>
            <a:srgbClr val="F2F2F2"/>
          </a:solidFill>
        </p:grpSpPr>
        <p:sp>
          <p:nvSpPr>
            <p:cNvPr id="86" name="Rectangle 85"/>
            <p:cNvSpPr/>
            <p:nvPr/>
          </p:nvSpPr>
          <p:spPr>
            <a:xfrm>
              <a:off x="384062" y="-1"/>
              <a:ext cx="2872150" cy="423863"/>
            </a:xfrm>
            <a:prstGeom prst="rect">
              <a:avLst/>
            </a:prstGeom>
            <a:solidFill>
              <a:srgbClr val="457A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TextBox 86"/>
            <p:cNvSpPr txBox="1"/>
            <p:nvPr/>
          </p:nvSpPr>
          <p:spPr>
            <a:xfrm>
              <a:off x="2973473" y="54178"/>
              <a:ext cx="282739" cy="285025"/>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200" dirty="0">
                  <a:solidFill>
                    <a:schemeClr val="bg1"/>
                  </a:solidFill>
                  <a:latin typeface="SAP-icons" pitchFamily="2" charset="0"/>
                </a:rPr>
                <a:t></a:t>
              </a:r>
            </a:p>
          </p:txBody>
        </p:sp>
        <p:sp>
          <p:nvSpPr>
            <p:cNvPr id="88" name="TextBox 87"/>
            <p:cNvSpPr txBox="1"/>
            <p:nvPr/>
          </p:nvSpPr>
          <p:spPr>
            <a:xfrm>
              <a:off x="504572" y="90840"/>
              <a:ext cx="2141823" cy="237521"/>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chemeClr val="bg1"/>
                  </a:solidFill>
                  <a:latin typeface="Arial" panose="020B0604020202020204" pitchFamily="34" charset="0"/>
                  <a:ea typeface="Open Sans Semibold" pitchFamily="34" charset="0"/>
                  <a:cs typeface="Arial" panose="020B0604020202020204" pitchFamily="34" charset="0"/>
                </a:rPr>
                <a:t>Filtered by: </a:t>
              </a:r>
              <a:r>
                <a:rPr lang="en-US" sz="1000" i="1" dirty="0" smtClean="0">
                  <a:solidFill>
                    <a:schemeClr val="bg1"/>
                  </a:solidFill>
                  <a:latin typeface="Arial" panose="020B0604020202020204" pitchFamily="34" charset="0"/>
                  <a:ea typeface="Open Sans Semibold" pitchFamily="34" charset="0"/>
                  <a:cs typeface="Arial" panose="020B0604020202020204" pitchFamily="34" charset="0"/>
                </a:rPr>
                <a:t>Variant 2</a:t>
              </a:r>
              <a:endParaRPr lang="en-US" sz="1000" i="1" dirty="0">
                <a:solidFill>
                  <a:schemeClr val="bg1"/>
                </a:solidFill>
                <a:latin typeface="Arial" panose="020B0604020202020204" pitchFamily="34" charset="0"/>
                <a:ea typeface="Open Sans Semibold" pitchFamily="34" charset="0"/>
                <a:cs typeface="Arial" panose="020B0604020202020204" pitchFamily="34" charset="0"/>
              </a:endParaRPr>
            </a:p>
          </p:txBody>
        </p:sp>
      </p:grpSp>
      <p:cxnSp>
        <p:nvCxnSpPr>
          <p:cNvPr id="83" name="Elbow Connector 82"/>
          <p:cNvCxnSpPr/>
          <p:nvPr/>
        </p:nvCxnSpPr>
        <p:spPr>
          <a:xfrm flipV="1">
            <a:off x="3934367" y="1129921"/>
            <a:ext cx="1147996" cy="333357"/>
          </a:xfrm>
          <a:prstGeom prst="bentConnector3">
            <a:avLst>
              <a:gd name="adj1" fmla="val 50000"/>
            </a:avLst>
          </a:prstGeom>
          <a:ln w="6350">
            <a:solidFill>
              <a:srgbClr val="FF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1124430" y="5540286"/>
            <a:ext cx="2872029" cy="424747"/>
            <a:chOff x="5144258" y="5540285"/>
            <a:chExt cx="2872029" cy="424747"/>
          </a:xfrm>
        </p:grpSpPr>
        <p:sp>
          <p:nvSpPr>
            <p:cNvPr id="91" name="Rectangle 90"/>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95" name="Rectangle 94"/>
            <p:cNvSpPr/>
            <p:nvPr/>
          </p:nvSpPr>
          <p:spPr>
            <a:xfrm>
              <a:off x="5633086" y="5540286"/>
              <a:ext cx="976537" cy="424746"/>
            </a:xfrm>
            <a:prstGeom prst="rect">
              <a:avLst/>
            </a:prstGeom>
            <a:solidFill>
              <a:srgbClr val="0078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96" name="Rectangle 95"/>
            <p:cNvSpPr/>
            <p:nvPr/>
          </p:nvSpPr>
          <p:spPr>
            <a:xfrm>
              <a:off x="6609623" y="5540285"/>
              <a:ext cx="975816" cy="423863"/>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grpSp>
    </p:spTree>
    <p:extLst>
      <p:ext uri="{BB962C8B-B14F-4D97-AF65-F5344CB8AC3E}">
        <p14:creationId xmlns:p14="http://schemas.microsoft.com/office/powerpoint/2010/main" val="410315261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666666"/>
                </a:solidFill>
                <a:latin typeface="BentonSans Light" panose="02000503000000020004" pitchFamily="2" charset="0"/>
                <a:cs typeface="Arial"/>
              </a:rPr>
              <a:t>SimpleForm</a:t>
            </a:r>
            <a:r>
              <a:rPr lang="en-US" dirty="0" smtClean="0">
                <a:solidFill>
                  <a:srgbClr val="666666"/>
                </a:solidFill>
                <a:latin typeface="BentonSans Light" panose="02000503000000020004" pitchFamily="2" charset="0"/>
                <a:cs typeface="Arial"/>
              </a:rPr>
              <a:t> </a:t>
            </a:r>
            <a:endParaRPr lang="en-US" dirty="0">
              <a:solidFill>
                <a:srgbClr val="666666"/>
              </a:solidFill>
              <a:latin typeface="BentonSans Light" panose="02000503000000020004" pitchFamily="2" charset="0"/>
              <a:cs typeface="Arial"/>
            </a:endParaRPr>
          </a:p>
        </p:txBody>
      </p:sp>
      <p:grpSp>
        <p:nvGrpSpPr>
          <p:cNvPr id="5" name="Group 4"/>
          <p:cNvGrpSpPr/>
          <p:nvPr/>
        </p:nvGrpSpPr>
        <p:grpSpPr>
          <a:xfrm>
            <a:off x="369123" y="1742921"/>
            <a:ext cx="4514298" cy="846386"/>
            <a:chOff x="369123" y="1742921"/>
            <a:chExt cx="4514298" cy="846386"/>
          </a:xfrm>
        </p:grpSpPr>
        <p:sp>
          <p:nvSpPr>
            <p:cNvPr id="7" name="TextBox 6"/>
            <p:cNvSpPr txBox="1"/>
            <p:nvPr/>
          </p:nvSpPr>
          <p:spPr>
            <a:xfrm>
              <a:off x="369123" y="1742921"/>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Example Label:</a:t>
              </a:r>
            </a:p>
            <a:p>
              <a:pPr algn="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Another Example:</a:t>
              </a:r>
            </a:p>
            <a:p>
              <a:pPr algn="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Label Example:</a:t>
              </a:r>
            </a:p>
            <a:p>
              <a:pPr algn="r" fontAlgn="base">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Yet Another Label:</a:t>
              </a:r>
            </a:p>
          </p:txBody>
        </p:sp>
        <p:sp>
          <p:nvSpPr>
            <p:cNvPr id="8" name="TextBox 7"/>
            <p:cNvSpPr txBox="1"/>
            <p:nvPr/>
          </p:nvSpPr>
          <p:spPr>
            <a:xfrm>
              <a:off x="2150297" y="1742921"/>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latin typeface="Arial" pitchFamily="34" charset="0"/>
                  <a:ea typeface="Open Sans" pitchFamily="34" charset="0"/>
                  <a:cs typeface="Arial" pitchFamily="34" charset="0"/>
                </a:rPr>
                <a:t>This is an example description</a:t>
              </a:r>
            </a:p>
            <a:p>
              <a:pPr fontAlgn="base">
                <a:spcBef>
                  <a:spcPct val="50000"/>
                </a:spcBef>
                <a:spcAft>
                  <a:spcPct val="0"/>
                </a:spcAft>
                <a:buClr>
                  <a:srgbClr val="F0AB00"/>
                </a:buClr>
                <a:buSzPct val="80000"/>
              </a:pPr>
              <a:r>
                <a:rPr lang="en-US" sz="1000" dirty="0" smtClean="0">
                  <a:latin typeface="Arial" pitchFamily="34" charset="0"/>
                  <a:ea typeface="Open Sans" pitchFamily="34" charset="0"/>
                  <a:cs typeface="Arial" pitchFamily="34" charset="0"/>
                </a:rPr>
                <a:t>Description example</a:t>
              </a:r>
            </a:p>
            <a:p>
              <a:pPr fontAlgn="base">
                <a:spcBef>
                  <a:spcPct val="50000"/>
                </a:spcBef>
                <a:spcAft>
                  <a:spcPct val="0"/>
                </a:spcAft>
                <a:buClr>
                  <a:srgbClr val="F0AB00"/>
                </a:buClr>
                <a:buSzPct val="80000"/>
              </a:pPr>
              <a:r>
                <a:rPr lang="en-US" sz="1000" dirty="0" smtClean="0">
                  <a:latin typeface="Arial" pitchFamily="34" charset="0"/>
                  <a:ea typeface="Open Sans" pitchFamily="34" charset="0"/>
                  <a:cs typeface="Arial" pitchFamily="34" charset="0"/>
                </a:rPr>
                <a:t>Another example for a description</a:t>
              </a:r>
            </a:p>
            <a:p>
              <a:pPr fontAlgn="base">
                <a:spcBef>
                  <a:spcPct val="50000"/>
                </a:spcBef>
                <a:spcAft>
                  <a:spcPct val="0"/>
                </a:spcAft>
                <a:buClr>
                  <a:srgbClr val="F0AB00"/>
                </a:buClr>
                <a:buSzPct val="80000"/>
              </a:pPr>
              <a:r>
                <a:rPr lang="en-US" sz="1000" dirty="0" smtClean="0">
                  <a:latin typeface="Arial" pitchFamily="34" charset="0"/>
                  <a:ea typeface="Open Sans" pitchFamily="34" charset="0"/>
                  <a:cs typeface="Arial" pitchFamily="34" charset="0"/>
                </a:rPr>
                <a:t>Next description goes here</a:t>
              </a:r>
              <a:endParaRPr lang="en-US" sz="1000" dirty="0">
                <a:latin typeface="Arial" pitchFamily="34" charset="0"/>
                <a:ea typeface="Open Sans" pitchFamily="34" charset="0"/>
                <a:cs typeface="Arial" pitchFamily="34" charset="0"/>
              </a:endParaRPr>
            </a:p>
          </p:txBody>
        </p:sp>
      </p:grpSp>
      <p:sp>
        <p:nvSpPr>
          <p:cNvPr id="30" name="Rectangle 29"/>
          <p:cNvSpPr/>
          <p:nvPr/>
        </p:nvSpPr>
        <p:spPr>
          <a:xfrm>
            <a:off x="99786" y="3428999"/>
            <a:ext cx="8953500" cy="3066143"/>
          </a:xfrm>
          <a:prstGeom prst="rect">
            <a:avLst/>
          </a:prstGeom>
          <a:ln w="12700">
            <a:no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endParaRPr lang="en-US" dirty="0"/>
          </a:p>
        </p:txBody>
      </p:sp>
      <p:grpSp>
        <p:nvGrpSpPr>
          <p:cNvPr id="6" name="Group 5"/>
          <p:cNvGrpSpPr/>
          <p:nvPr/>
        </p:nvGrpSpPr>
        <p:grpSpPr>
          <a:xfrm>
            <a:off x="-105292" y="4102704"/>
            <a:ext cx="4387020" cy="2185611"/>
            <a:chOff x="4575070" y="1222147"/>
            <a:chExt cx="4387020" cy="2185611"/>
          </a:xfrm>
        </p:grpSpPr>
        <p:grpSp>
          <p:nvGrpSpPr>
            <p:cNvPr id="4" name="Group 3"/>
            <p:cNvGrpSpPr/>
            <p:nvPr/>
          </p:nvGrpSpPr>
          <p:grpSpPr>
            <a:xfrm>
              <a:off x="4575070" y="1732328"/>
              <a:ext cx="4387020" cy="1675430"/>
              <a:chOff x="4575070" y="1732328"/>
              <a:chExt cx="4387020" cy="1675430"/>
            </a:xfrm>
          </p:grpSpPr>
          <p:grpSp>
            <p:nvGrpSpPr>
              <p:cNvPr id="10" name="Group 9"/>
              <p:cNvGrpSpPr/>
              <p:nvPr/>
            </p:nvGrpSpPr>
            <p:grpSpPr>
              <a:xfrm>
                <a:off x="4575070" y="1742921"/>
                <a:ext cx="4387020" cy="1664837"/>
                <a:chOff x="0" y="952462"/>
                <a:chExt cx="4387020" cy="1664837"/>
              </a:xfrm>
            </p:grpSpPr>
            <p:sp>
              <p:nvSpPr>
                <p:cNvPr id="11" name="TextBox 10"/>
                <p:cNvSpPr txBox="1"/>
                <p:nvPr/>
              </p:nvSpPr>
              <p:spPr>
                <a:xfrm>
                  <a:off x="1" y="95246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smtClean="0">
                      <a:solidFill>
                        <a:schemeClr val="bg1">
                          <a:lumMod val="50000"/>
                        </a:schemeClr>
                      </a:solidFill>
                      <a:latin typeface="Arial" pitchFamily="34" charset="0"/>
                      <a:ea typeface="Open Sans" pitchFamily="34" charset="0"/>
                      <a:cs typeface="Arial" pitchFamily="34" charset="0"/>
                    </a:rPr>
                    <a:t>Label 001:</a:t>
                  </a:r>
                </a:p>
              </p:txBody>
            </p:sp>
            <p:sp>
              <p:nvSpPr>
                <p:cNvPr id="12" name="TextBox 11"/>
                <p:cNvSpPr txBox="1"/>
                <p:nvPr/>
              </p:nvSpPr>
              <p:spPr>
                <a:xfrm>
                  <a:off x="10495" y="1373644"/>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smtClean="0">
                      <a:solidFill>
                        <a:schemeClr val="bg1">
                          <a:lumMod val="50000"/>
                        </a:schemeClr>
                      </a:solidFill>
                      <a:latin typeface="Arial" pitchFamily="34" charset="0"/>
                      <a:ea typeface="Open Sans" pitchFamily="34" charset="0"/>
                      <a:cs typeface="Arial" pitchFamily="34" charset="0"/>
                    </a:rPr>
                    <a:t>Label 002 / </a:t>
                  </a:r>
                  <a:r>
                    <a:rPr lang="en-US" sz="1000" dirty="0" err="1" smtClean="0">
                      <a:solidFill>
                        <a:schemeClr val="bg1">
                          <a:lumMod val="50000"/>
                        </a:schemeClr>
                      </a:solidFill>
                      <a:latin typeface="Arial" pitchFamily="34" charset="0"/>
                      <a:ea typeface="Open Sans" pitchFamily="34" charset="0"/>
                      <a:cs typeface="Arial" pitchFamily="34" charset="0"/>
                    </a:rPr>
                    <a:t>Lable</a:t>
                  </a:r>
                  <a:r>
                    <a:rPr lang="en-US" sz="1000" dirty="0" smtClean="0">
                      <a:solidFill>
                        <a:schemeClr val="bg1">
                          <a:lumMod val="50000"/>
                        </a:schemeClr>
                      </a:solidFill>
                      <a:latin typeface="Arial" pitchFamily="34" charset="0"/>
                      <a:ea typeface="Open Sans" pitchFamily="34" charset="0"/>
                      <a:cs typeface="Arial" pitchFamily="34" charset="0"/>
                    </a:rPr>
                    <a:t> 003. </a:t>
                  </a:r>
                  <a:r>
                    <a:rPr lang="en-US" sz="1000" dirty="0">
                      <a:solidFill>
                        <a:schemeClr val="bg1">
                          <a:lumMod val="50000"/>
                        </a:schemeClr>
                      </a:solidFill>
                      <a:latin typeface="Arial" pitchFamily="34" charset="0"/>
                      <a:ea typeface="Open Sans" pitchFamily="34" charset="0"/>
                      <a:cs typeface="Arial" pitchFamily="34" charset="0"/>
                    </a:rPr>
                    <a:t>:</a:t>
                  </a:r>
                  <a:endParaRPr lang="en-US" sz="1000" dirty="0" smtClean="0">
                    <a:solidFill>
                      <a:schemeClr val="bg1">
                        <a:lumMod val="50000"/>
                      </a:schemeClr>
                    </a:solidFill>
                    <a:latin typeface="Arial" pitchFamily="34" charset="0"/>
                    <a:ea typeface="Open Sans" pitchFamily="34" charset="0"/>
                    <a:cs typeface="Arial" pitchFamily="34" charset="0"/>
                  </a:endParaRPr>
                </a:p>
              </p:txBody>
            </p:sp>
            <p:sp>
              <p:nvSpPr>
                <p:cNvPr id="13" name="TextBox 12"/>
                <p:cNvSpPr txBox="1"/>
                <p:nvPr/>
              </p:nvSpPr>
              <p:spPr>
                <a:xfrm>
                  <a:off x="0" y="180483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smtClean="0">
                      <a:solidFill>
                        <a:schemeClr val="bg1">
                          <a:lumMod val="50000"/>
                        </a:schemeClr>
                      </a:solidFill>
                      <a:latin typeface="Arial" pitchFamily="34" charset="0"/>
                      <a:ea typeface="Open Sans" pitchFamily="34" charset="0"/>
                      <a:cs typeface="Arial" pitchFamily="34" charset="0"/>
                    </a:rPr>
                    <a:t>Label 004 / Label 005:</a:t>
                  </a:r>
                </a:p>
              </p:txBody>
            </p:sp>
            <p:sp>
              <p:nvSpPr>
                <p:cNvPr id="14" name="TextBox 13"/>
                <p:cNvSpPr txBox="1"/>
                <p:nvPr/>
              </p:nvSpPr>
              <p:spPr>
                <a:xfrm>
                  <a:off x="10495" y="2239361"/>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smtClean="0">
                      <a:solidFill>
                        <a:schemeClr val="bg1">
                          <a:lumMod val="50000"/>
                        </a:schemeClr>
                      </a:solidFill>
                      <a:latin typeface="Arial" pitchFamily="34" charset="0"/>
                      <a:ea typeface="Open Sans" pitchFamily="34" charset="0"/>
                      <a:cs typeface="Arial" pitchFamily="34" charset="0"/>
                    </a:rPr>
                    <a:t>Label 006: :</a:t>
                  </a:r>
                </a:p>
              </p:txBody>
            </p:sp>
            <p:sp>
              <p:nvSpPr>
                <p:cNvPr id="15" name="Rectangle 14"/>
                <p:cNvSpPr/>
                <p:nvPr/>
              </p:nvSpPr>
              <p:spPr>
                <a:xfrm>
                  <a:off x="1809262" y="992555"/>
                  <a:ext cx="2577758"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endParaRPr lang="en-US" dirty="0"/>
                </a:p>
              </p:txBody>
            </p:sp>
            <p:sp>
              <p:nvSpPr>
                <p:cNvPr id="16" name="Rectangle 15"/>
                <p:cNvSpPr/>
                <p:nvPr/>
              </p:nvSpPr>
              <p:spPr>
                <a:xfrm>
                  <a:off x="1809261" y="1421546"/>
                  <a:ext cx="1586523"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endParaRPr lang="en-US" dirty="0"/>
                </a:p>
              </p:txBody>
            </p:sp>
            <p:sp>
              <p:nvSpPr>
                <p:cNvPr id="17" name="Rectangle 16"/>
                <p:cNvSpPr/>
                <p:nvPr/>
              </p:nvSpPr>
              <p:spPr>
                <a:xfrm>
                  <a:off x="3477845" y="1417638"/>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endParaRPr lang="en-US" dirty="0"/>
                </a:p>
              </p:txBody>
            </p:sp>
            <p:sp>
              <p:nvSpPr>
                <p:cNvPr id="18" name="Rectangle 17"/>
                <p:cNvSpPr/>
                <p:nvPr/>
              </p:nvSpPr>
              <p:spPr>
                <a:xfrm>
                  <a:off x="1809262" y="1847484"/>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endParaRPr lang="en-US" dirty="0"/>
                </a:p>
              </p:txBody>
            </p:sp>
            <p:sp>
              <p:nvSpPr>
                <p:cNvPr id="19" name="Rectangle 18"/>
                <p:cNvSpPr/>
                <p:nvPr/>
              </p:nvSpPr>
              <p:spPr>
                <a:xfrm>
                  <a:off x="2805723" y="1847484"/>
                  <a:ext cx="1581297"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endParaRPr lang="en-US" dirty="0"/>
                </a:p>
              </p:txBody>
            </p:sp>
            <p:sp>
              <p:nvSpPr>
                <p:cNvPr id="20" name="Rectangle 19"/>
                <p:cNvSpPr/>
                <p:nvPr/>
              </p:nvSpPr>
              <p:spPr>
                <a:xfrm>
                  <a:off x="1809261" y="2273423"/>
                  <a:ext cx="2577759"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endParaRPr lang="en-US" dirty="0"/>
                </a:p>
              </p:txBody>
            </p:sp>
            <p:sp>
              <p:nvSpPr>
                <p:cNvPr id="21" name="TextBox 20"/>
                <p:cNvSpPr txBox="1"/>
                <p:nvPr/>
              </p:nvSpPr>
              <p:spPr>
                <a:xfrm>
                  <a:off x="1809262" y="2324226"/>
                  <a:ext cx="2489200" cy="246221"/>
                </a:xfrm>
                <a:prstGeom prst="rect">
                  <a:avLst/>
                </a:prstGeom>
                <a:noFill/>
              </p:spPr>
              <p:txBody>
                <a:bodyPr wrap="square" lIns="0" tIns="0" rIns="0" bIns="0" rtlCol="0">
                  <a:spAutoFit/>
                </a:bodyPr>
                <a:lstStyle/>
                <a:p>
                  <a:pPr algn="r"/>
                  <a:r>
                    <a:rPr lang="en-US" sz="1600" dirty="0" smtClean="0">
                      <a:solidFill>
                        <a:schemeClr val="bg1">
                          <a:lumMod val="50000"/>
                        </a:schemeClr>
                      </a:solidFill>
                      <a:latin typeface="SAP-icons"/>
                      <a:cs typeface="SAP-icons"/>
                    </a:rPr>
                    <a:t></a:t>
                  </a:r>
                  <a:endParaRPr lang="en-US" sz="1600" dirty="0">
                    <a:solidFill>
                      <a:schemeClr val="bg1">
                        <a:lumMod val="50000"/>
                      </a:schemeClr>
                    </a:solidFill>
                    <a:latin typeface="SAP-icons"/>
                    <a:cs typeface="SAP-icons"/>
                  </a:endParaRPr>
                </a:p>
              </p:txBody>
            </p:sp>
          </p:grpSp>
          <p:sp>
            <p:nvSpPr>
              <p:cNvPr id="22" name="TextBox 21"/>
              <p:cNvSpPr txBox="1"/>
              <p:nvPr/>
            </p:nvSpPr>
            <p:spPr>
              <a:xfrm>
                <a:off x="6477000" y="1732328"/>
                <a:ext cx="2485090"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smtClean="0">
                    <a:solidFill>
                      <a:srgbClr val="666666"/>
                    </a:solidFill>
                    <a:latin typeface="Arial" pitchFamily="34" charset="0"/>
                    <a:ea typeface="Open Sans" pitchFamily="34" charset="0"/>
                    <a:cs typeface="Arial" pitchFamily="34" charset="0"/>
                  </a:rPr>
                  <a:t>abcdefghijklmno</a:t>
                </a:r>
                <a:endParaRPr lang="en-US" sz="1000" dirty="0" smtClean="0">
                  <a:solidFill>
                    <a:srgbClr val="666666"/>
                  </a:solidFill>
                  <a:latin typeface="Arial" pitchFamily="34" charset="0"/>
                  <a:ea typeface="Open Sans" pitchFamily="34" charset="0"/>
                  <a:cs typeface="Arial" pitchFamily="34" charset="0"/>
                </a:endParaRPr>
              </a:p>
            </p:txBody>
          </p:sp>
          <p:sp>
            <p:nvSpPr>
              <p:cNvPr id="24" name="TextBox 23"/>
              <p:cNvSpPr txBox="1"/>
              <p:nvPr/>
            </p:nvSpPr>
            <p:spPr>
              <a:xfrm>
                <a:off x="6477000" y="2184792"/>
                <a:ext cx="1493854"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smtClean="0">
                    <a:solidFill>
                      <a:srgbClr val="666666"/>
                    </a:solidFill>
                    <a:latin typeface="Arial" pitchFamily="34" charset="0"/>
                    <a:ea typeface="Open Sans" pitchFamily="34" charset="0"/>
                    <a:cs typeface="Arial" pitchFamily="34" charset="0"/>
                  </a:rPr>
                  <a:t>abcdefghojkl</a:t>
                </a:r>
                <a:endParaRPr lang="en-US" sz="1000" dirty="0" smtClean="0">
                  <a:solidFill>
                    <a:srgbClr val="666666"/>
                  </a:solidFill>
                  <a:latin typeface="Arial" pitchFamily="34" charset="0"/>
                  <a:ea typeface="Open Sans" pitchFamily="34" charset="0"/>
                  <a:cs typeface="Arial" pitchFamily="34" charset="0"/>
                </a:endParaRPr>
              </a:p>
            </p:txBody>
          </p:sp>
          <p:sp>
            <p:nvSpPr>
              <p:cNvPr id="25" name="TextBox 24"/>
              <p:cNvSpPr txBox="1"/>
              <p:nvPr/>
            </p:nvSpPr>
            <p:spPr>
              <a:xfrm>
                <a:off x="8125482" y="217572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12345</a:t>
                </a:r>
              </a:p>
            </p:txBody>
          </p:sp>
          <p:sp>
            <p:nvSpPr>
              <p:cNvPr id="26" name="TextBox 25"/>
              <p:cNvSpPr txBox="1"/>
              <p:nvPr/>
            </p:nvSpPr>
            <p:spPr>
              <a:xfrm>
                <a:off x="6477000" y="2592588"/>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123456</a:t>
                </a:r>
              </a:p>
            </p:txBody>
          </p:sp>
          <p:sp>
            <p:nvSpPr>
              <p:cNvPr id="27" name="TextBox 26"/>
              <p:cNvSpPr txBox="1"/>
              <p:nvPr/>
            </p:nvSpPr>
            <p:spPr>
              <a:xfrm>
                <a:off x="7450017" y="2590800"/>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smtClean="0">
                    <a:solidFill>
                      <a:srgbClr val="666666"/>
                    </a:solidFill>
                    <a:latin typeface="Arial" pitchFamily="34" charset="0"/>
                    <a:ea typeface="Open Sans" pitchFamily="34" charset="0"/>
                    <a:cs typeface="Arial" pitchFamily="34" charset="0"/>
                  </a:rPr>
                  <a:t>abcdefghijklm</a:t>
                </a:r>
                <a:endParaRPr lang="en-US" sz="1000" dirty="0" smtClean="0">
                  <a:solidFill>
                    <a:srgbClr val="666666"/>
                  </a:solidFill>
                  <a:latin typeface="Arial" pitchFamily="34" charset="0"/>
                  <a:ea typeface="Open Sans" pitchFamily="34" charset="0"/>
                  <a:cs typeface="Arial" pitchFamily="34" charset="0"/>
                </a:endParaRPr>
              </a:p>
            </p:txBody>
          </p:sp>
          <p:sp>
            <p:nvSpPr>
              <p:cNvPr id="28" name="TextBox 27"/>
              <p:cNvSpPr txBox="1"/>
              <p:nvPr/>
            </p:nvSpPr>
            <p:spPr>
              <a:xfrm>
                <a:off x="6442951" y="302209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err="1" smtClean="0">
                    <a:solidFill>
                      <a:srgbClr val="666666"/>
                    </a:solidFill>
                    <a:latin typeface="Arial" pitchFamily="34" charset="0"/>
                    <a:ea typeface="Open Sans" pitchFamily="34" charset="0"/>
                    <a:cs typeface="Arial" pitchFamily="34" charset="0"/>
                  </a:rPr>
                  <a:t>Lorem</a:t>
                </a:r>
                <a:r>
                  <a:rPr lang="en-US" sz="1000" dirty="0" smtClean="0">
                    <a:solidFill>
                      <a:srgbClr val="666666"/>
                    </a:solidFill>
                    <a:latin typeface="Arial" pitchFamily="34" charset="0"/>
                    <a:ea typeface="Open Sans" pitchFamily="34" charset="0"/>
                    <a:cs typeface="Arial" pitchFamily="34" charset="0"/>
                  </a:rPr>
                  <a:t> </a:t>
                </a:r>
                <a:r>
                  <a:rPr lang="en-US" sz="1000" dirty="0" err="1" smtClean="0">
                    <a:solidFill>
                      <a:srgbClr val="666666"/>
                    </a:solidFill>
                    <a:latin typeface="Arial" pitchFamily="34" charset="0"/>
                    <a:ea typeface="Open Sans" pitchFamily="34" charset="0"/>
                    <a:cs typeface="Arial" pitchFamily="34" charset="0"/>
                  </a:rPr>
                  <a:t>Ipsum</a:t>
                </a:r>
                <a:endParaRPr lang="en-US" sz="1000" dirty="0" smtClean="0">
                  <a:solidFill>
                    <a:srgbClr val="666666"/>
                  </a:solidFill>
                  <a:latin typeface="Arial" pitchFamily="34" charset="0"/>
                  <a:ea typeface="Open Sans" pitchFamily="34" charset="0"/>
                  <a:cs typeface="Arial" pitchFamily="34" charset="0"/>
                </a:endParaRPr>
              </a:p>
            </p:txBody>
          </p:sp>
        </p:grpSp>
        <p:sp>
          <p:nvSpPr>
            <p:cNvPr id="29" name="TextBox 28"/>
            <p:cNvSpPr txBox="1"/>
            <p:nvPr/>
          </p:nvSpPr>
          <p:spPr>
            <a:xfrm>
              <a:off x="4771571" y="1222147"/>
              <a:ext cx="1501381" cy="394980"/>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400" dirty="0" smtClean="0">
                  <a:solidFill>
                    <a:srgbClr val="666666"/>
                  </a:solidFill>
                  <a:latin typeface="Arial" pitchFamily="34" charset="0"/>
                  <a:ea typeface="Open Sans" pitchFamily="34" charset="0"/>
                  <a:cs typeface="Arial" pitchFamily="34" charset="0"/>
                </a:rPr>
                <a:t>Label 000</a:t>
              </a:r>
            </a:p>
          </p:txBody>
        </p:sp>
      </p:grpSp>
      <p:sp>
        <p:nvSpPr>
          <p:cNvPr id="31" name="TextBox 30"/>
          <p:cNvSpPr txBox="1"/>
          <p:nvPr/>
        </p:nvSpPr>
        <p:spPr>
          <a:xfrm>
            <a:off x="126758" y="3494522"/>
            <a:ext cx="1624415" cy="18466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200" dirty="0" smtClean="0">
                <a:solidFill>
                  <a:srgbClr val="666666"/>
                </a:solidFill>
                <a:latin typeface="Arial" pitchFamily="34" charset="0"/>
                <a:ea typeface="Open Sans" pitchFamily="34" charset="0"/>
                <a:cs typeface="Arial" pitchFamily="34" charset="0"/>
              </a:rPr>
              <a:t>Some Example Form</a:t>
            </a:r>
          </a:p>
        </p:txBody>
      </p:sp>
      <p:cxnSp>
        <p:nvCxnSpPr>
          <p:cNvPr id="34" name="Straight Connector 33"/>
          <p:cNvCxnSpPr/>
          <p:nvPr/>
        </p:nvCxnSpPr>
        <p:spPr>
          <a:xfrm>
            <a:off x="114300" y="3746500"/>
            <a:ext cx="8940800" cy="1"/>
          </a:xfrm>
          <a:prstGeom prst="line">
            <a:avLst/>
          </a:prstGeom>
          <a:ln w="12700">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nvGrpSpPr>
          <p:cNvPr id="35" name="Group 34"/>
          <p:cNvGrpSpPr/>
          <p:nvPr/>
        </p:nvGrpSpPr>
        <p:grpSpPr>
          <a:xfrm>
            <a:off x="4510654" y="4172717"/>
            <a:ext cx="4387020" cy="1655273"/>
            <a:chOff x="4575070" y="1222147"/>
            <a:chExt cx="4387020" cy="1655273"/>
          </a:xfrm>
        </p:grpSpPr>
        <p:grpSp>
          <p:nvGrpSpPr>
            <p:cNvPr id="36" name="Group 35"/>
            <p:cNvGrpSpPr/>
            <p:nvPr/>
          </p:nvGrpSpPr>
          <p:grpSpPr>
            <a:xfrm>
              <a:off x="4575070" y="1732328"/>
              <a:ext cx="4387020" cy="1145092"/>
              <a:chOff x="4575070" y="1732328"/>
              <a:chExt cx="4387020" cy="1145092"/>
            </a:xfrm>
          </p:grpSpPr>
          <p:grpSp>
            <p:nvGrpSpPr>
              <p:cNvPr id="38" name="Group 37"/>
              <p:cNvGrpSpPr/>
              <p:nvPr/>
            </p:nvGrpSpPr>
            <p:grpSpPr>
              <a:xfrm>
                <a:off x="4575070" y="1742921"/>
                <a:ext cx="4387020" cy="1134499"/>
                <a:chOff x="0" y="952462"/>
                <a:chExt cx="4387020" cy="1134499"/>
              </a:xfrm>
            </p:grpSpPr>
            <p:sp>
              <p:nvSpPr>
                <p:cNvPr id="45" name="TextBox 44"/>
                <p:cNvSpPr txBox="1"/>
                <p:nvPr/>
              </p:nvSpPr>
              <p:spPr>
                <a:xfrm>
                  <a:off x="1" y="95246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smtClean="0">
                      <a:solidFill>
                        <a:srgbClr val="7F7F7F"/>
                      </a:solidFill>
                      <a:latin typeface="Arial" pitchFamily="34" charset="0"/>
                      <a:ea typeface="Open Sans" pitchFamily="34" charset="0"/>
                      <a:cs typeface="Arial" pitchFamily="34" charset="0"/>
                    </a:rPr>
                    <a:t>Purchase Order:</a:t>
                  </a:r>
                </a:p>
              </p:txBody>
            </p:sp>
            <p:sp>
              <p:nvSpPr>
                <p:cNvPr id="46" name="TextBox 45"/>
                <p:cNvSpPr txBox="1"/>
                <p:nvPr/>
              </p:nvSpPr>
              <p:spPr>
                <a:xfrm>
                  <a:off x="10495" y="1373644"/>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smtClean="0">
                      <a:solidFill>
                        <a:srgbClr val="7F7F7F"/>
                      </a:solidFill>
                      <a:latin typeface="Arial" pitchFamily="34" charset="0"/>
                      <a:ea typeface="Open Sans" pitchFamily="34" charset="0"/>
                      <a:cs typeface="Arial" pitchFamily="34" charset="0"/>
                    </a:rPr>
                    <a:t>Valid Form:</a:t>
                  </a:r>
                </a:p>
              </p:txBody>
            </p:sp>
            <p:sp>
              <p:nvSpPr>
                <p:cNvPr id="47" name="TextBox 46"/>
                <p:cNvSpPr txBox="1"/>
                <p:nvPr/>
              </p:nvSpPr>
              <p:spPr>
                <a:xfrm>
                  <a:off x="0" y="1804832"/>
                  <a:ext cx="1697882" cy="282129"/>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000" dirty="0" smtClean="0">
                      <a:solidFill>
                        <a:srgbClr val="7F7F7F"/>
                      </a:solidFill>
                      <a:latin typeface="Arial" pitchFamily="34" charset="0"/>
                      <a:ea typeface="Open Sans" pitchFamily="34" charset="0"/>
                      <a:cs typeface="Arial" pitchFamily="34" charset="0"/>
                    </a:rPr>
                    <a:t>ZIP Code/City:</a:t>
                  </a:r>
                </a:p>
              </p:txBody>
            </p:sp>
            <p:sp>
              <p:nvSpPr>
                <p:cNvPr id="49" name="Rectangle 48"/>
                <p:cNvSpPr/>
                <p:nvPr/>
              </p:nvSpPr>
              <p:spPr>
                <a:xfrm>
                  <a:off x="1809262" y="992555"/>
                  <a:ext cx="2577758"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endParaRPr lang="en-US" dirty="0"/>
                </a:p>
              </p:txBody>
            </p:sp>
            <p:sp>
              <p:nvSpPr>
                <p:cNvPr id="50" name="Rectangle 49"/>
                <p:cNvSpPr/>
                <p:nvPr/>
              </p:nvSpPr>
              <p:spPr>
                <a:xfrm>
                  <a:off x="1809261" y="1421546"/>
                  <a:ext cx="1586523"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endParaRPr lang="en-US" dirty="0"/>
                </a:p>
              </p:txBody>
            </p:sp>
            <p:sp>
              <p:nvSpPr>
                <p:cNvPr id="51" name="Rectangle 50"/>
                <p:cNvSpPr/>
                <p:nvPr/>
              </p:nvSpPr>
              <p:spPr>
                <a:xfrm>
                  <a:off x="3477845" y="1417638"/>
                  <a:ext cx="909175" cy="343876"/>
                </a:xfrm>
                <a:prstGeom prst="rect">
                  <a:avLst/>
                </a:prstGeom>
                <a:ln w="12700">
                  <a:solidFill>
                    <a:schemeClr val="bg1">
                      <a:lumMod val="50000"/>
                      <a:alpha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t>    </a:t>
                  </a:r>
                  <a:endParaRPr lang="en-US" dirty="0"/>
                </a:p>
              </p:txBody>
            </p:sp>
          </p:grpSp>
          <p:sp>
            <p:nvSpPr>
              <p:cNvPr id="39" name="TextBox 38"/>
              <p:cNvSpPr txBox="1"/>
              <p:nvPr/>
            </p:nvSpPr>
            <p:spPr>
              <a:xfrm>
                <a:off x="6477000" y="1732328"/>
                <a:ext cx="2485090"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123456789123</a:t>
                </a:r>
              </a:p>
            </p:txBody>
          </p:sp>
          <p:sp>
            <p:nvSpPr>
              <p:cNvPr id="40" name="TextBox 39"/>
              <p:cNvSpPr txBox="1"/>
              <p:nvPr/>
            </p:nvSpPr>
            <p:spPr>
              <a:xfrm>
                <a:off x="6477000" y="2184792"/>
                <a:ext cx="1493854"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09/06/2014</a:t>
                </a:r>
              </a:p>
            </p:txBody>
          </p:sp>
          <p:sp>
            <p:nvSpPr>
              <p:cNvPr id="41" name="TextBox 40"/>
              <p:cNvSpPr txBox="1"/>
              <p:nvPr/>
            </p:nvSpPr>
            <p:spPr>
              <a:xfrm>
                <a:off x="8125482" y="2175721"/>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12:00</a:t>
                </a:r>
              </a:p>
            </p:txBody>
          </p:sp>
          <p:sp>
            <p:nvSpPr>
              <p:cNvPr id="42" name="TextBox 41"/>
              <p:cNvSpPr txBox="1"/>
              <p:nvPr/>
            </p:nvSpPr>
            <p:spPr>
              <a:xfrm>
                <a:off x="6477000" y="2592588"/>
                <a:ext cx="784333" cy="282129"/>
              </a:xfrm>
              <a:prstGeom prst="rect">
                <a:avLst/>
              </a:prstGeom>
              <a:noFill/>
            </p:spPr>
            <p:txBody>
              <a:bodyPr wrap="square" lIns="0" tIns="0" rIns="0" bIns="0" rtlCol="0">
                <a:spAutoFit/>
              </a:bodyPr>
              <a:lstStyle/>
              <a:p>
                <a:pPr fontAlgn="base">
                  <a:lnSpc>
                    <a:spcPct val="200000"/>
                  </a:lnSpc>
                  <a:spcBef>
                    <a:spcPct val="50000"/>
                  </a:spcBef>
                  <a:spcAft>
                    <a:spcPct val="0"/>
                  </a:spcAft>
                  <a:buClr>
                    <a:srgbClr val="F0AB00"/>
                  </a:buClr>
                  <a:buSzPct val="80000"/>
                </a:pPr>
                <a:r>
                  <a:rPr lang="en-US" sz="1000" dirty="0" smtClean="0">
                    <a:solidFill>
                      <a:srgbClr val="666666"/>
                    </a:solidFill>
                    <a:latin typeface="Arial" pitchFamily="34" charset="0"/>
                    <a:ea typeface="Open Sans" pitchFamily="34" charset="0"/>
                    <a:cs typeface="Arial" pitchFamily="34" charset="0"/>
                  </a:rPr>
                  <a:t>1000 EUR</a:t>
                </a:r>
              </a:p>
            </p:txBody>
          </p:sp>
        </p:grpSp>
        <p:sp>
          <p:nvSpPr>
            <p:cNvPr id="37" name="TextBox 36"/>
            <p:cNvSpPr txBox="1"/>
            <p:nvPr/>
          </p:nvSpPr>
          <p:spPr>
            <a:xfrm>
              <a:off x="4771571" y="1222147"/>
              <a:ext cx="1501381" cy="394980"/>
            </a:xfrm>
            <a:prstGeom prst="rect">
              <a:avLst/>
            </a:prstGeom>
            <a:noFill/>
          </p:spPr>
          <p:txBody>
            <a:bodyPr wrap="square" lIns="0" tIns="0" rIns="0" bIns="0" rtlCol="0">
              <a:spAutoFit/>
            </a:bodyPr>
            <a:lstStyle/>
            <a:p>
              <a:pPr algn="r" fontAlgn="base">
                <a:lnSpc>
                  <a:spcPct val="200000"/>
                </a:lnSpc>
                <a:spcBef>
                  <a:spcPct val="50000"/>
                </a:spcBef>
                <a:spcAft>
                  <a:spcPct val="0"/>
                </a:spcAft>
                <a:buClr>
                  <a:srgbClr val="F0AB00"/>
                </a:buClr>
                <a:buSzPct val="80000"/>
              </a:pPr>
              <a:r>
                <a:rPr lang="en-US" sz="1400" dirty="0" err="1" smtClean="0">
                  <a:solidFill>
                    <a:srgbClr val="666666"/>
                  </a:solidFill>
                  <a:latin typeface="Arial" pitchFamily="34" charset="0"/>
                  <a:ea typeface="Open Sans" pitchFamily="34" charset="0"/>
                  <a:cs typeface="Arial" pitchFamily="34" charset="0"/>
                </a:rPr>
                <a:t>Qoutation</a:t>
              </a:r>
              <a:r>
                <a:rPr lang="en-US" sz="1400" dirty="0" smtClean="0">
                  <a:solidFill>
                    <a:srgbClr val="666666"/>
                  </a:solidFill>
                  <a:latin typeface="Arial" pitchFamily="34" charset="0"/>
                  <a:ea typeface="Open Sans" pitchFamily="34" charset="0"/>
                  <a:cs typeface="Arial" pitchFamily="34" charset="0"/>
                </a:rPr>
                <a:t> Details</a:t>
              </a:r>
            </a:p>
          </p:txBody>
        </p:sp>
      </p:grpSp>
    </p:spTree>
    <p:extLst>
      <p:ext uri="{BB962C8B-B14F-4D97-AF65-F5344CB8AC3E}">
        <p14:creationId xmlns:p14="http://schemas.microsoft.com/office/powerpoint/2010/main" val="31578676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4878259"/>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Popover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Selection Controls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Progress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Radio 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Rating Indicator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6" action="ppaction://hlinksldjump"/>
              </a:rPr>
              <a:t>Search Filed</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Segmented Button</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7" action="ppaction://hlinksldjump"/>
              </a:rPr>
              <a:t>Sharing</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8" action="ppaction://hlinksldjump"/>
              </a:rPr>
              <a:t>Tab Container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9" action="ppaction://hlinksldjump"/>
              </a:rPr>
              <a:t>Input</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0" action="ppaction://hlinksldjump"/>
              </a:rPr>
              <a:t>Tables</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1" action="ppaction://hlinksldjump"/>
              </a:rPr>
              <a:t>Timeline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12" action="ppaction://hlinksldjump"/>
              </a:rPr>
              <a:t>Tokenizer</a:t>
            </a:r>
            <a:endParaRPr lang="en-US" kern="0" dirty="0">
              <a:latin typeface="BentonSans Light"/>
              <a:ea typeface="Arial Unicode MS" pitchFamily="34" charset="-128"/>
              <a:cs typeface="BentonSans Light"/>
            </a:endParaRPr>
          </a:p>
          <a:p>
            <a:pPr fontAlgn="base">
              <a:spcBef>
                <a:spcPts val="600"/>
              </a:spcBef>
              <a:spcAft>
                <a:spcPct val="0"/>
              </a:spcAft>
              <a:buClr>
                <a:srgbClr val="F0AB00"/>
              </a:buClr>
              <a:buSzPct val="80000"/>
            </a:pPr>
            <a:endParaRPr lang="en-US" kern="0" dirty="0" smtClean="0">
              <a:latin typeface="BentonSans Light"/>
              <a:ea typeface="Arial Unicode MS" pitchFamily="34" charset="-128"/>
              <a:cs typeface="BentonSans Light"/>
            </a:endParaRPr>
          </a:p>
        </p:txBody>
      </p:sp>
    </p:spTree>
    <p:extLst>
      <p:ext uri="{BB962C8B-B14F-4D97-AF65-F5344CB8AC3E}">
        <p14:creationId xmlns:p14="http://schemas.microsoft.com/office/powerpoint/2010/main" val="1392787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smtClean="0">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solidFill>
                <a:srgbClr val="666666"/>
              </a:solidFill>
              <a:latin typeface="BentonSans Light" panose="02000503000000020004" pitchFamily="2" charset="0"/>
            </a:endParaRPr>
          </a:p>
        </p:txBody>
      </p:sp>
      <p:sp>
        <p:nvSpPr>
          <p:cNvPr id="21" name="Rectangle 13"/>
          <p:cNvSpPr>
            <a:spLocks noChangeArrowheads="1"/>
          </p:cNvSpPr>
          <p:nvPr/>
        </p:nvSpPr>
        <p:spPr bwMode="auto">
          <a:xfrm>
            <a:off x="1299369" y="3715541"/>
            <a:ext cx="4916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smtClean="0">
                <a:ln>
                  <a:noFill/>
                </a:ln>
                <a:solidFill>
                  <a:srgbClr val="00679E"/>
                </a:solidFill>
                <a:effectLst/>
                <a:latin typeface="Arial" panose="020B0604020202020204" pitchFamily="34" charset="0"/>
                <a:cs typeface="Arial" panose="020B0604020202020204" pitchFamily="34" charset="0"/>
              </a:rPr>
              <a:t>Firstname3 Lastname3: </a:t>
            </a:r>
            <a:r>
              <a:rPr lang="en-US" sz="1000" dirty="0" smtClean="0">
                <a:solidFill>
                  <a:srgbClr val="000000"/>
                </a:solidFill>
                <a:latin typeface="Arial" panose="020B0604020202020204" pitchFamily="34" charset="0"/>
                <a:cs typeface="Arial" panose="020B0604020202020204" pitchFamily="34" charset="0"/>
              </a:rPr>
              <a:t>This FeedListItem displays an </a:t>
            </a:r>
            <a:r>
              <a:rPr lang="en-US" sz="1000" dirty="0" err="1" smtClean="0">
                <a:solidFill>
                  <a:srgbClr val="000000"/>
                </a:solidFill>
                <a:latin typeface="Arial" panose="020B0604020202020204" pitchFamily="34" charset="0"/>
                <a:cs typeface="Arial" panose="020B0604020202020204" pitchFamily="34" charset="0"/>
              </a:rPr>
              <a:t>ImagePool</a:t>
            </a:r>
            <a:r>
              <a:rPr lang="en-US" sz="1000" dirty="0" smtClean="0">
                <a:solidFill>
                  <a:srgbClr val="000000"/>
                </a:solidFill>
                <a:latin typeface="Arial" panose="020B0604020202020204" pitchFamily="34" charset="0"/>
                <a:cs typeface="Arial" panose="020B0604020202020204" pitchFamily="34" charset="0"/>
              </a:rPr>
              <a:t> image. Cras </a:t>
            </a:r>
            <a:r>
              <a:rPr lang="en-US" sz="1000" dirty="0" err="1" smtClean="0">
                <a:solidFill>
                  <a:srgbClr val="000000"/>
                </a:solidFill>
                <a:latin typeface="Arial" panose="020B0604020202020204" pitchFamily="34" charset="0"/>
                <a:cs typeface="Arial" panose="020B0604020202020204" pitchFamily="34" charset="0"/>
              </a:rPr>
              <a:t>congue</a:t>
            </a:r>
            <a:r>
              <a:rPr lang="en-US" sz="1000" dirty="0" smtClean="0">
                <a:solidFill>
                  <a:srgbClr val="000000"/>
                </a:solidFill>
                <a:latin typeface="Arial" panose="020B0604020202020204" pitchFamily="34" charset="0"/>
                <a:cs typeface="Arial" panose="020B0604020202020204" pitchFamily="34" charset="0"/>
              </a:rPr>
              <a:t> </a:t>
            </a:r>
            <a:r>
              <a:rPr lang="en-US" sz="1000" dirty="0" err="1" smtClean="0">
                <a:solidFill>
                  <a:srgbClr val="000000"/>
                </a:solidFill>
                <a:latin typeface="Arial" panose="020B0604020202020204" pitchFamily="34" charset="0"/>
                <a:cs typeface="Arial" panose="020B0604020202020204" pitchFamily="34" charset="0"/>
              </a:rPr>
              <a:t>posuere</a:t>
            </a:r>
            <a:r>
              <a:rPr lang="en-US" sz="1000" dirty="0" smtClean="0">
                <a:solidFill>
                  <a:srgbClr val="000000"/>
                </a:solidFill>
                <a:latin typeface="Arial" panose="020B0604020202020204" pitchFamily="34" charset="0"/>
                <a:cs typeface="Arial" panose="020B0604020202020204" pitchFamily="34" charset="0"/>
              </a:rPr>
              <a:t> </a:t>
            </a:r>
            <a:r>
              <a:rPr lang="en-US" sz="1000" dirty="0" err="1" smtClean="0">
                <a:solidFill>
                  <a:srgbClr val="000000"/>
                </a:solidFill>
                <a:latin typeface="Arial" panose="020B0604020202020204" pitchFamily="34" charset="0"/>
                <a:cs typeface="Arial" panose="020B0604020202020204" pitchFamily="34" charset="0"/>
              </a:rPr>
              <a:t>metus</a:t>
            </a:r>
            <a:r>
              <a:rPr lang="en-US" sz="1000" dirty="0" smtClean="0">
                <a:solidFill>
                  <a:srgbClr val="000000"/>
                </a:solidFill>
                <a:latin typeface="Arial" panose="020B0604020202020204" pitchFamily="34" charset="0"/>
                <a:cs typeface="Arial" panose="020B0604020202020204" pitchFamily="34" charset="0"/>
              </a:rPr>
              <a:t> sed tempus. </a:t>
            </a:r>
            <a:r>
              <a:rPr lang="en-US" sz="1000" dirty="0" err="1" smtClean="0">
                <a:solidFill>
                  <a:srgbClr val="000000"/>
                </a:solidFill>
                <a:latin typeface="Arial" panose="020B0604020202020204" pitchFamily="34" charset="0"/>
                <a:cs typeface="Arial" panose="020B0604020202020204" pitchFamily="34" charset="0"/>
              </a:rPr>
              <a:t>Mauris</a:t>
            </a:r>
            <a:r>
              <a:rPr lang="en-US" sz="1000" dirty="0" smtClean="0">
                <a:solidFill>
                  <a:srgbClr val="000000"/>
                </a:solidFill>
                <a:latin typeface="Arial" panose="020B0604020202020204" pitchFamily="34" charset="0"/>
                <a:cs typeface="Arial" panose="020B0604020202020204" pitchFamily="34" charset="0"/>
              </a:rPr>
              <a:t> </a:t>
            </a:r>
            <a:r>
              <a:rPr lang="en-US" sz="1000" dirty="0" err="1" smtClean="0">
                <a:solidFill>
                  <a:srgbClr val="000000"/>
                </a:solidFill>
                <a:latin typeface="Arial" panose="020B0604020202020204" pitchFamily="34" charset="0"/>
                <a:cs typeface="Arial" panose="020B0604020202020204" pitchFamily="34" charset="0"/>
              </a:rPr>
              <a:t>euismod</a:t>
            </a:r>
            <a:r>
              <a:rPr lang="en-US" sz="1000" dirty="0" smtClean="0">
                <a:solidFill>
                  <a:srgbClr val="000000"/>
                </a:solidFill>
                <a:latin typeface="Arial" panose="020B0604020202020204" pitchFamily="34" charset="0"/>
                <a:cs typeface="Arial" panose="020B0604020202020204" pitchFamily="34" charset="0"/>
              </a:rPr>
              <a:t>, dui sit amet </a:t>
            </a:r>
            <a:r>
              <a:rPr lang="en-US" sz="1000" dirty="0" err="1" smtClean="0">
                <a:solidFill>
                  <a:srgbClr val="000000"/>
                </a:solidFill>
                <a:latin typeface="Arial" panose="020B0604020202020204" pitchFamily="34" charset="0"/>
                <a:cs typeface="Arial" panose="020B0604020202020204" pitchFamily="34" charset="0"/>
              </a:rPr>
              <a:t>molestie</a:t>
            </a:r>
            <a:r>
              <a:rPr lang="en-US" sz="1000" dirty="0" smtClean="0">
                <a:solidFill>
                  <a:srgbClr val="000000"/>
                </a:solidFill>
                <a:latin typeface="Arial" panose="020B0604020202020204" pitchFamily="34" charset="0"/>
                <a:cs typeface="Arial" panose="020B0604020202020204" pitchFamily="34" charset="0"/>
              </a:rPr>
              <a:t> </a:t>
            </a:r>
            <a:r>
              <a:rPr lang="en-US" sz="1000" dirty="0" err="1" smtClean="0">
                <a:solidFill>
                  <a:srgbClr val="000000"/>
                </a:solidFill>
                <a:latin typeface="Arial" panose="020B0604020202020204" pitchFamily="34" charset="0"/>
                <a:cs typeface="Arial" panose="020B0604020202020204" pitchFamily="34" charset="0"/>
              </a:rPr>
              <a:t>volutpat</a:t>
            </a:r>
            <a:r>
              <a:rPr lang="en-US" sz="1000" dirty="0" smtClean="0">
                <a:solidFill>
                  <a:srgbClr val="000000"/>
                </a:solidFill>
                <a:latin typeface="Arial" panose="020B0604020202020204" pitchFamily="34" charset="0"/>
                <a:cs typeface="Arial" panose="020B0604020202020204" pitchFamily="34" charset="0"/>
              </a:rPr>
              <a:t>, ipsum </a:t>
            </a:r>
            <a:r>
              <a:rPr lang="en-US" sz="1000" dirty="0" err="1" smtClean="0">
                <a:solidFill>
                  <a:srgbClr val="000000"/>
                </a:solidFill>
                <a:latin typeface="Arial" panose="020B0604020202020204" pitchFamily="34" charset="0"/>
                <a:cs typeface="Arial" panose="020B0604020202020204" pitchFamily="34" charset="0"/>
              </a:rPr>
              <a:t>est</a:t>
            </a:r>
            <a:r>
              <a:rPr lang="en-US" sz="1000" dirty="0" smtClean="0">
                <a:solidFill>
                  <a:srgbClr val="000000"/>
                </a:solidFill>
                <a:latin typeface="Arial" panose="020B0604020202020204" pitchFamily="34" charset="0"/>
                <a:cs typeface="Arial" panose="020B0604020202020204" pitchFamily="34" charset="0"/>
              </a:rPr>
              <a:t> </a:t>
            </a:r>
            <a:r>
              <a:rPr lang="en-US" sz="1000" dirty="0" err="1" smtClean="0">
                <a:solidFill>
                  <a:srgbClr val="000000"/>
                </a:solidFill>
                <a:latin typeface="Arial" panose="020B0604020202020204" pitchFamily="34" charset="0"/>
                <a:cs typeface="Arial" panose="020B0604020202020204" pitchFamily="34" charset="0"/>
              </a:rPr>
              <a:t>viverra</a:t>
            </a:r>
            <a:r>
              <a:rPr lang="en-US" sz="1000" dirty="0" smtClean="0">
                <a:solidFill>
                  <a:srgbClr val="000000"/>
                </a:solidFill>
                <a:latin typeface="Arial" panose="020B0604020202020204" pitchFamily="34" charset="0"/>
                <a:cs typeface="Arial" panose="020B0604020202020204" pitchFamily="34" charset="0"/>
              </a:rPr>
              <a:t> </a:t>
            </a:r>
            <a:r>
              <a:rPr lang="en-US" sz="1000" dirty="0" err="1" smtClean="0">
                <a:solidFill>
                  <a:srgbClr val="000000"/>
                </a:solidFill>
                <a:latin typeface="Arial" panose="020B0604020202020204" pitchFamily="34" charset="0"/>
                <a:cs typeface="Arial" panose="020B0604020202020204" pitchFamily="34" charset="0"/>
              </a:rPr>
              <a:t>velit</a:t>
            </a:r>
            <a:r>
              <a:rPr lang="en-US" sz="1000" dirty="0" smtClean="0">
                <a:solidFill>
                  <a:srgbClr val="000000"/>
                </a:solidFill>
                <a:latin typeface="Arial" panose="020B0604020202020204" pitchFamily="34" charset="0"/>
                <a:cs typeface="Arial" panose="020B0604020202020204" pitchFamily="34" charset="0"/>
              </a:rPr>
              <a:t>, id ultricies ante dolor et ligula.</a:t>
            </a:r>
            <a:endParaRPr lang="en-US" dirty="0">
              <a:solidFill>
                <a:srgbClr val="000000"/>
              </a:solidFill>
              <a:latin typeface="Arial" pitchFamily="34" charset="0"/>
              <a:cs typeface="Arial" pitchFamily="34" charset="0"/>
            </a:endParaRPr>
          </a:p>
        </p:txBody>
      </p:sp>
      <p:sp>
        <p:nvSpPr>
          <p:cNvPr id="22" name="Rectangle 17"/>
          <p:cNvSpPr>
            <a:spLocks noChangeArrowheads="1"/>
          </p:cNvSpPr>
          <p:nvPr/>
        </p:nvSpPr>
        <p:spPr bwMode="auto">
          <a:xfrm>
            <a:off x="1299369" y="4294979"/>
            <a:ext cx="5498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1" i="0" u="none" strike="noStrike" cap="none" normalizeH="0" baseline="0" smtClean="0">
                <a:ln>
                  <a:noFill/>
                </a:ln>
                <a:solidFill>
                  <a:srgbClr val="666666"/>
                </a:solidFill>
                <a:effectLst/>
                <a:latin typeface="Arial" panose="020B0604020202020204" pitchFamily="34" charset="0"/>
                <a:cs typeface="Arial" panose="020B0604020202020204" pitchFamily="34" charset="0"/>
              </a:rPr>
              <a:t>Rejected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3" name="Rectangle 18"/>
          <p:cNvSpPr>
            <a:spLocks noChangeArrowheads="1"/>
          </p:cNvSpPr>
          <p:nvPr/>
        </p:nvSpPr>
        <p:spPr bwMode="auto">
          <a:xfrm>
            <a:off x="1913732" y="4294979"/>
            <a:ext cx="61715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smtClean="0">
                <a:ln>
                  <a:noFill/>
                </a:ln>
                <a:solidFill>
                  <a:srgbClr val="666666"/>
                </a:solidFill>
                <a:effectLst/>
                <a:latin typeface="Arial" panose="020B0604020202020204" pitchFamily="34" charset="0"/>
                <a:cs typeface="Arial" panose="020B0604020202020204" pitchFamily="34" charset="0"/>
              </a:rPr>
              <a:t>Dec 04, 2012</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24" name="Line 19"/>
          <p:cNvSpPr>
            <a:spLocks noChangeShapeType="1"/>
          </p:cNvSpPr>
          <p:nvPr/>
        </p:nvSpPr>
        <p:spPr bwMode="auto">
          <a:xfrm>
            <a:off x="299244" y="460454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25" name="Rectangle 20"/>
          <p:cNvSpPr>
            <a:spLocks noChangeArrowheads="1"/>
          </p:cNvSpPr>
          <p:nvPr/>
        </p:nvSpPr>
        <p:spPr bwMode="auto">
          <a:xfrm>
            <a:off x="629444" y="3756817"/>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21"/>
          <p:cNvSpPr>
            <a:spLocks/>
          </p:cNvSpPr>
          <p:nvPr/>
        </p:nvSpPr>
        <p:spPr bwMode="auto">
          <a:xfrm>
            <a:off x="672307" y="3756817"/>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Rectangle 31"/>
          <p:cNvSpPr>
            <a:spLocks noChangeArrowheads="1"/>
          </p:cNvSpPr>
          <p:nvPr/>
        </p:nvSpPr>
        <p:spPr bwMode="auto">
          <a:xfrm>
            <a:off x="1299369" y="2682079"/>
            <a:ext cx="49164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smtClean="0">
                <a:ln>
                  <a:noFill/>
                </a:ln>
                <a:solidFill>
                  <a:srgbClr val="00679E"/>
                </a:solidFill>
                <a:effectLst/>
                <a:latin typeface="Arial" panose="020B0604020202020204" pitchFamily="34" charset="0"/>
                <a:cs typeface="Arial" panose="020B0604020202020204" pitchFamily="34" charset="0"/>
              </a:rPr>
              <a:t>Firstname2 Lastname2: </a:t>
            </a:r>
            <a:r>
              <a:rPr lang="en-US" sz="1000" dirty="0" smtClean="0">
                <a:solidFill>
                  <a:srgbClr val="000000"/>
                </a:solidFill>
                <a:latin typeface="Arial" panose="020B0604020202020204" pitchFamily="34" charset="0"/>
                <a:cs typeface="Arial" panose="020B0604020202020204" pitchFamily="34" charset="0"/>
              </a:rPr>
              <a:t> Hi </a:t>
            </a:r>
            <a:r>
              <a:rPr lang="en-US" sz="1000" dirty="0" err="1" smtClean="0">
                <a:solidFill>
                  <a:srgbClr val="000000"/>
                </a:solidFill>
                <a:latin typeface="Arial" panose="020B0604020202020204" pitchFamily="34" charset="0"/>
                <a:cs typeface="Arial" panose="020B0604020202020204" pitchFamily="34" charset="0"/>
              </a:rPr>
              <a:t>Firstname</a:t>
            </a:r>
            <a:r>
              <a:rPr lang="en-US" sz="1000" dirty="0" smtClean="0">
                <a:solidFill>
                  <a:srgbClr val="000000"/>
                </a:solidFill>
                <a:latin typeface="Arial" panose="020B0604020202020204" pitchFamily="34" charset="0"/>
                <a:cs typeface="Arial" panose="020B0604020202020204" pitchFamily="34" charset="0"/>
              </a:rPr>
              <a:t>,</a:t>
            </a:r>
          </a:p>
          <a:p>
            <a:pPr lvl="0" fontAlgn="base">
              <a:spcBef>
                <a:spcPct val="0"/>
              </a:spcBef>
              <a:spcAft>
                <a:spcPct val="0"/>
              </a:spcAft>
            </a:pPr>
            <a:r>
              <a:rPr lang="en-US" sz="1000" dirty="0" err="1" smtClean="0">
                <a:solidFill>
                  <a:srgbClr val="000000"/>
                </a:solidFill>
                <a:latin typeface="Arial" panose="020B0604020202020204" pitchFamily="34" charset="0"/>
                <a:cs typeface="Arial" panose="020B0604020202020204" pitchFamily="34" charset="0"/>
              </a:rPr>
              <a:t>Hmmmmmm</a:t>
            </a:r>
            <a:r>
              <a:rPr lang="en-US" sz="1000" dirty="0" smtClean="0">
                <a:solidFill>
                  <a:srgbClr val="000000"/>
                </a:solidFill>
                <a:latin typeface="Arial" panose="020B0604020202020204" pitchFamily="34" charset="0"/>
                <a:cs typeface="Arial" panose="020B0604020202020204" pitchFamily="34" charset="0"/>
              </a:rPr>
              <a:t>. I am not so sure yet. You know we have so much work open for the current project. regards Firstname2</a:t>
            </a:r>
            <a:endParaRPr lang="en-US" dirty="0">
              <a:solidFill>
                <a:srgbClr val="000000"/>
              </a:solidFill>
              <a:latin typeface="Arial" pitchFamily="34" charset="0"/>
              <a:cs typeface="Arial" pitchFamily="34" charset="0"/>
            </a:endParaRPr>
          </a:p>
        </p:txBody>
      </p:sp>
      <p:sp>
        <p:nvSpPr>
          <p:cNvPr id="28" name="Rectangle 35"/>
          <p:cNvSpPr>
            <a:spLocks noChangeArrowheads="1"/>
          </p:cNvSpPr>
          <p:nvPr/>
        </p:nvSpPr>
        <p:spPr bwMode="auto">
          <a:xfrm>
            <a:off x="1299369" y="3253579"/>
            <a:ext cx="52899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2013-06-08</a:t>
            </a:r>
            <a:endParaRPr kumimoji="0" lang="de-D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9" name="Rectangle 36"/>
          <p:cNvSpPr>
            <a:spLocks noChangeArrowheads="1"/>
          </p:cNvSpPr>
          <p:nvPr/>
        </p:nvSpPr>
        <p:spPr bwMode="auto">
          <a:xfrm>
            <a:off x="629444" y="2756692"/>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0" name="Freeform 37"/>
          <p:cNvSpPr>
            <a:spLocks/>
          </p:cNvSpPr>
          <p:nvPr/>
        </p:nvSpPr>
        <p:spPr bwMode="auto">
          <a:xfrm>
            <a:off x="672307" y="2756692"/>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1" name="Line 38"/>
          <p:cNvSpPr>
            <a:spLocks noChangeShapeType="1"/>
          </p:cNvSpPr>
          <p:nvPr/>
        </p:nvSpPr>
        <p:spPr bwMode="auto">
          <a:xfrm>
            <a:off x="299244" y="3577429"/>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2" name="Rectangle 39"/>
          <p:cNvSpPr>
            <a:spLocks noChangeArrowheads="1"/>
          </p:cNvSpPr>
          <p:nvPr/>
        </p:nvSpPr>
        <p:spPr bwMode="auto">
          <a:xfrm>
            <a:off x="1299370" y="1681953"/>
            <a:ext cx="4916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kumimoji="0" lang="en-US" sz="1000" b="1" i="0" u="none" strike="noStrike" cap="none" normalizeH="0" baseline="0" dirty="0" err="1" smtClean="0">
                <a:ln>
                  <a:noFill/>
                </a:ln>
                <a:solidFill>
                  <a:srgbClr val="00679E"/>
                </a:solidFill>
                <a:effectLst/>
                <a:latin typeface="Arial" panose="020B0604020202020204" pitchFamily="34" charset="0"/>
                <a:cs typeface="Arial" panose="020B0604020202020204" pitchFamily="34" charset="0"/>
              </a:rPr>
              <a:t>Firstname</a:t>
            </a:r>
            <a:r>
              <a:rPr kumimoji="0" lang="en-US" sz="1000" b="1" i="0" u="none" strike="noStrike" cap="none" normalizeH="0" baseline="0" dirty="0" smtClean="0">
                <a:ln>
                  <a:noFill/>
                </a:ln>
                <a:solidFill>
                  <a:srgbClr val="00679E"/>
                </a:solidFill>
                <a:effectLst/>
                <a:latin typeface="Arial" panose="020B0604020202020204" pitchFamily="34" charset="0"/>
                <a:cs typeface="Arial" panose="020B0604020202020204" pitchFamily="34" charset="0"/>
              </a:rPr>
              <a:t> </a:t>
            </a:r>
            <a:r>
              <a:rPr kumimoji="0" lang="en-US" sz="1000" b="1" i="0" u="none" strike="noStrike" cap="none" normalizeH="0" baseline="0" dirty="0" err="1" smtClean="0">
                <a:ln>
                  <a:noFill/>
                </a:ln>
                <a:solidFill>
                  <a:srgbClr val="00679E"/>
                </a:solidFill>
                <a:effectLst/>
                <a:latin typeface="Arial" panose="020B0604020202020204" pitchFamily="34" charset="0"/>
                <a:cs typeface="Arial" panose="020B0604020202020204" pitchFamily="34" charset="0"/>
              </a:rPr>
              <a:t>Lastname</a:t>
            </a:r>
            <a:r>
              <a:rPr kumimoji="0" lang="en-US" sz="1000" b="1" i="0" u="none" strike="noStrike" cap="none" normalizeH="0" baseline="0" dirty="0" smtClean="0">
                <a:ln>
                  <a:noFill/>
                </a:ln>
                <a:solidFill>
                  <a:srgbClr val="00679E"/>
                </a:solidFill>
                <a:effectLst/>
                <a:latin typeface="Arial" panose="020B0604020202020204" pitchFamily="34" charset="0"/>
                <a:cs typeface="Arial" panose="020B0604020202020204" pitchFamily="34" charset="0"/>
              </a:rPr>
              <a:t>: </a:t>
            </a:r>
            <a:r>
              <a:rPr lang="en-US" sz="1000" dirty="0" smtClean="0">
                <a:solidFill>
                  <a:srgbClr val="000000"/>
                </a:solidFill>
                <a:latin typeface="Arial" panose="020B0604020202020204" pitchFamily="34" charset="0"/>
                <a:cs typeface="Arial" panose="020B0604020202020204" pitchFamily="34" charset="0"/>
              </a:rPr>
              <a:t>Hi Boss,</a:t>
            </a:r>
          </a:p>
          <a:p>
            <a:pPr lvl="0" fontAlgn="base">
              <a:spcBef>
                <a:spcPct val="0"/>
              </a:spcBef>
              <a:spcAft>
                <a:spcPct val="0"/>
              </a:spcAft>
            </a:pPr>
            <a:r>
              <a:rPr lang="en-US" sz="1000" dirty="0" smtClean="0">
                <a:solidFill>
                  <a:srgbClr val="000000"/>
                </a:solidFill>
                <a:latin typeface="Arial" panose="020B0604020202020204" pitchFamily="34" charset="0"/>
                <a:cs typeface="Arial" panose="020B0604020202020204" pitchFamily="34" charset="0"/>
              </a:rPr>
              <a:t>my wife will be on sabbatical in the month of December and we have 5 kids. Best </a:t>
            </a:r>
            <a:r>
              <a:rPr lang="en-US" sz="1000" dirty="0" err="1" smtClean="0">
                <a:solidFill>
                  <a:srgbClr val="000000"/>
                </a:solidFill>
                <a:latin typeface="Arial" panose="020B0604020202020204" pitchFamily="34" charset="0"/>
                <a:cs typeface="Arial" panose="020B0604020202020204" pitchFamily="34" charset="0"/>
              </a:rPr>
              <a:t>Firstname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3" name="Rectangle 43"/>
          <p:cNvSpPr>
            <a:spLocks noChangeArrowheads="1"/>
          </p:cNvSpPr>
          <p:nvPr/>
        </p:nvSpPr>
        <p:spPr bwMode="auto">
          <a:xfrm>
            <a:off x="1299369" y="2232817"/>
            <a:ext cx="52899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2013-06-09</a:t>
            </a:r>
            <a:endParaRPr kumimoji="0" lang="de-D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4" name="Rectangle 44"/>
          <p:cNvSpPr>
            <a:spLocks noChangeArrowheads="1"/>
          </p:cNvSpPr>
          <p:nvPr/>
        </p:nvSpPr>
        <p:spPr bwMode="auto">
          <a:xfrm>
            <a:off x="629444" y="1756567"/>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5" name="Freeform 45"/>
          <p:cNvSpPr>
            <a:spLocks/>
          </p:cNvSpPr>
          <p:nvPr/>
        </p:nvSpPr>
        <p:spPr bwMode="auto">
          <a:xfrm>
            <a:off x="672307" y="1756567"/>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36" name="Line 46"/>
          <p:cNvSpPr>
            <a:spLocks noChangeShapeType="1"/>
          </p:cNvSpPr>
          <p:nvPr/>
        </p:nvSpPr>
        <p:spPr bwMode="auto">
          <a:xfrm>
            <a:off x="299244" y="2577304"/>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3414711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smtClean="0">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solidFill>
                <a:srgbClr val="666666"/>
              </a:solidFill>
              <a:latin typeface="BentonSans Light" panose="02000503000000020004" pitchFamily="2" charset="0"/>
            </a:endParaRPr>
          </a:p>
        </p:txBody>
      </p:sp>
      <p:sp>
        <p:nvSpPr>
          <p:cNvPr id="23" name="Rectangle 8"/>
          <p:cNvSpPr>
            <a:spLocks noChangeArrowheads="1"/>
          </p:cNvSpPr>
          <p:nvPr/>
        </p:nvSpPr>
        <p:spPr bwMode="auto">
          <a:xfrm>
            <a:off x="629443" y="2922437"/>
            <a:ext cx="547986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lnSpc>
                <a:spcPct val="150000"/>
              </a:lnSpc>
              <a:spcBef>
                <a:spcPct val="0"/>
              </a:spcBef>
              <a:spcAft>
                <a:spcPct val="0"/>
              </a:spcAft>
            </a:pPr>
            <a:r>
              <a:rPr kumimoji="0" lang="en-US" sz="800" b="1" i="0" u="none" strike="noStrike" cap="none" normalizeH="0" baseline="0" dirty="0" smtClean="0">
                <a:ln>
                  <a:noFill/>
                </a:ln>
                <a:solidFill>
                  <a:srgbClr val="666666"/>
                </a:solidFill>
                <a:effectLst/>
                <a:latin typeface="Open Sans Semibold" pitchFamily="34" charset="0"/>
                <a:cs typeface="Arial" pitchFamily="34" charset="0"/>
              </a:rPr>
              <a:t>Waiting for Approval and waiting and waiting and waiting and waiting and waiting and waiting and waiting and </a:t>
            </a:r>
            <a:r>
              <a:rPr lang="en-US" sz="800" b="1" dirty="0" smtClean="0">
                <a:solidFill>
                  <a:srgbClr val="666666"/>
                </a:solidFill>
                <a:latin typeface="Open Sans Semibold" pitchFamily="34" charset="0"/>
                <a:cs typeface="Arial" pitchFamily="34" charset="0"/>
              </a:rPr>
              <a:t>waiting and waiting and waiting and waiting and waiting and waiting and waiting and waiting and waiting and waiting and waiting and waiting and waiting   ·  </a:t>
            </a:r>
            <a:r>
              <a:rPr lang="en-US" sz="800" dirty="0" smtClean="0">
                <a:solidFill>
                  <a:srgbClr val="666666"/>
                </a:solidFill>
                <a:latin typeface="Open Sans" pitchFamily="34" charset="0"/>
                <a:cs typeface="Arial" pitchFamily="34" charset="0"/>
              </a:rPr>
              <a:t>Nov 23, 2012</a:t>
            </a:r>
            <a:endParaRPr lang="en-US" dirty="0">
              <a:solidFill>
                <a:srgbClr val="000000"/>
              </a:solidFill>
              <a:latin typeface="Arial" pitchFamily="34" charset="0"/>
              <a:cs typeface="Arial" pitchFamily="34" charset="0"/>
            </a:endParaRPr>
          </a:p>
        </p:txBody>
      </p:sp>
      <p:sp>
        <p:nvSpPr>
          <p:cNvPr id="44" name="Rectangle 31"/>
          <p:cNvSpPr>
            <a:spLocks noChangeArrowheads="1"/>
          </p:cNvSpPr>
          <p:nvPr/>
        </p:nvSpPr>
        <p:spPr bwMode="auto">
          <a:xfrm>
            <a:off x="629444" y="2675349"/>
            <a:ext cx="558641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b="1" dirty="0" smtClean="0">
                <a:solidFill>
                  <a:srgbClr val="00679E"/>
                </a:solidFill>
                <a:latin typeface="Open Sans Semibold" pitchFamily="34" charset="0"/>
                <a:cs typeface="Arial" pitchFamily="34" charset="0"/>
              </a:rPr>
              <a:t>Firstname2 Lastname2:</a:t>
            </a:r>
            <a:r>
              <a:rPr lang="en-US" sz="1000" dirty="0" smtClean="0">
                <a:solidFill>
                  <a:srgbClr val="000000"/>
                </a:solidFill>
                <a:latin typeface="Open Sans" pitchFamily="34" charset="0"/>
                <a:cs typeface="Arial" pitchFamily="34" charset="0"/>
              </a:rPr>
              <a:t> This FeedListItem comes without an image and has a very long info text</a:t>
            </a:r>
            <a:endParaRPr lang="en-US" dirty="0">
              <a:latin typeface="Arial" pitchFamily="34" charset="0"/>
              <a:cs typeface="Arial" pitchFamily="34" charset="0"/>
            </a:endParaRPr>
          </a:p>
        </p:txBody>
      </p:sp>
      <p:sp>
        <p:nvSpPr>
          <p:cNvPr id="49" name="Line 38"/>
          <p:cNvSpPr>
            <a:spLocks noChangeShapeType="1"/>
          </p:cNvSpPr>
          <p:nvPr/>
        </p:nvSpPr>
        <p:spPr bwMode="auto">
          <a:xfrm>
            <a:off x="299243" y="3570700"/>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50" name="Rectangle 39"/>
          <p:cNvSpPr>
            <a:spLocks noChangeArrowheads="1"/>
          </p:cNvSpPr>
          <p:nvPr/>
        </p:nvSpPr>
        <p:spPr bwMode="auto">
          <a:xfrm>
            <a:off x="1299369" y="1675224"/>
            <a:ext cx="49164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b="1" dirty="0" err="1" smtClean="0">
                <a:solidFill>
                  <a:srgbClr val="000000"/>
                </a:solidFill>
                <a:latin typeface="Open Sans Semibold" pitchFamily="34" charset="0"/>
                <a:cs typeface="Arial" pitchFamily="34" charset="0"/>
              </a:rPr>
              <a:t>Firstname</a:t>
            </a:r>
            <a:r>
              <a:rPr lang="en-US" sz="1000" b="1" dirty="0" smtClean="0">
                <a:solidFill>
                  <a:srgbClr val="000000"/>
                </a:solidFill>
                <a:latin typeface="Open Sans Semibold" pitchFamily="34" charset="0"/>
                <a:cs typeface="Arial" pitchFamily="34" charset="0"/>
              </a:rPr>
              <a:t> </a:t>
            </a:r>
            <a:r>
              <a:rPr lang="en-US" sz="1000" b="1" dirty="0" err="1" smtClean="0">
                <a:solidFill>
                  <a:srgbClr val="000000"/>
                </a:solidFill>
                <a:latin typeface="Open Sans Semibold" pitchFamily="34" charset="0"/>
                <a:cs typeface="Arial" pitchFamily="34" charset="0"/>
              </a:rPr>
              <a:t>Lastname</a:t>
            </a:r>
            <a:r>
              <a:rPr lang="en-US" sz="1000" b="1" dirty="0" smtClean="0">
                <a:solidFill>
                  <a:srgbClr val="000000"/>
                </a:solidFill>
                <a:latin typeface="Open Sans Semibold" pitchFamily="34" charset="0"/>
                <a:cs typeface="Arial" pitchFamily="34" charset="0"/>
              </a:rPr>
              <a:t>:</a:t>
            </a:r>
            <a:r>
              <a:rPr lang="en-US" sz="1000" dirty="0" smtClean="0">
                <a:solidFill>
                  <a:srgbClr val="000000"/>
                </a:solidFill>
                <a:latin typeface="Open Sans" pitchFamily="34" charset="0"/>
                <a:cs typeface="Arial" pitchFamily="34" charset="0"/>
              </a:rPr>
              <a:t> This FeedListItem comes with </a:t>
            </a:r>
            <a:r>
              <a:rPr lang="en-US" sz="1000" dirty="0" err="1" smtClean="0">
                <a:solidFill>
                  <a:srgbClr val="000000"/>
                </a:solidFill>
                <a:latin typeface="Open Sans" pitchFamily="34" charset="0"/>
                <a:cs typeface="Arial" pitchFamily="34" charset="0"/>
              </a:rPr>
              <a:t>senderActive</a:t>
            </a:r>
            <a:r>
              <a:rPr lang="en-US" sz="1000" dirty="0" smtClean="0">
                <a:solidFill>
                  <a:srgbClr val="000000"/>
                </a:solidFill>
                <a:latin typeface="Open Sans" pitchFamily="34" charset="0"/>
                <a:cs typeface="Arial" pitchFamily="34" charset="0"/>
              </a:rPr>
              <a:t>  =  false and </a:t>
            </a:r>
            <a:r>
              <a:rPr lang="en-US" sz="1000" dirty="0" err="1" smtClean="0">
                <a:solidFill>
                  <a:srgbClr val="000000"/>
                </a:solidFill>
                <a:latin typeface="Open Sans" pitchFamily="34" charset="0"/>
                <a:cs typeface="Arial" pitchFamily="34" charset="0"/>
              </a:rPr>
              <a:t>iconActive</a:t>
            </a:r>
            <a:r>
              <a:rPr lang="en-US" sz="1000" dirty="0" smtClean="0">
                <a:solidFill>
                  <a:srgbClr val="000000"/>
                </a:solidFill>
                <a:latin typeface="Open Sans" pitchFamily="34" charset="0"/>
                <a:cs typeface="Arial" pitchFamily="34" charset="0"/>
              </a:rPr>
              <a:t>  = This FeedListItem comes with </a:t>
            </a:r>
            <a:r>
              <a:rPr lang="en-US" sz="1000" dirty="0" err="1" smtClean="0">
                <a:solidFill>
                  <a:srgbClr val="000000"/>
                </a:solidFill>
                <a:latin typeface="Open Sans" pitchFamily="34" charset="0"/>
                <a:cs typeface="Arial" pitchFamily="34" charset="0"/>
              </a:rPr>
              <a:t>senderActive</a:t>
            </a:r>
            <a:r>
              <a:rPr lang="en-US" sz="1000" dirty="0" smtClean="0">
                <a:solidFill>
                  <a:srgbClr val="000000"/>
                </a:solidFill>
                <a:latin typeface="Open Sans" pitchFamily="34" charset="0"/>
                <a:cs typeface="Arial" pitchFamily="34" charset="0"/>
              </a:rPr>
              <a:t>  =  false and </a:t>
            </a:r>
            <a:r>
              <a:rPr lang="en-US" sz="1000" dirty="0" err="1" smtClean="0">
                <a:solidFill>
                  <a:srgbClr val="000000"/>
                </a:solidFill>
                <a:latin typeface="Open Sans" pitchFamily="34" charset="0"/>
                <a:cs typeface="Arial" pitchFamily="34" charset="0"/>
              </a:rPr>
              <a:t>iconActive</a:t>
            </a:r>
            <a:r>
              <a:rPr lang="en-US" sz="1000" dirty="0" smtClean="0">
                <a:solidFill>
                  <a:srgbClr val="000000"/>
                </a:solidFill>
                <a:latin typeface="Open Sans" pitchFamily="34" charset="0"/>
                <a:cs typeface="Arial" pitchFamily="34" charset="0"/>
              </a:rPr>
              <a:t>  = </a:t>
            </a:r>
            <a:r>
              <a:rPr lang="en-US" sz="1000" dirty="0" err="1" smtClean="0">
                <a:solidFill>
                  <a:srgbClr val="000000"/>
                </a:solidFill>
                <a:latin typeface="Open Sans" pitchFamily="34" charset="0"/>
                <a:cs typeface="Arial" pitchFamily="34" charset="0"/>
              </a:rPr>
              <a:t>interdum</a:t>
            </a:r>
            <a:r>
              <a:rPr lang="en-US" sz="1000" dirty="0" smtClean="0">
                <a:solidFill>
                  <a:srgbClr val="000000"/>
                </a:solidFill>
                <a:latin typeface="Open Sans" pitchFamily="34" charset="0"/>
                <a:cs typeface="Arial" pitchFamily="34" charset="0"/>
              </a:rPr>
              <a:t> eget </a:t>
            </a:r>
            <a:r>
              <a:rPr lang="en-US" sz="1000" dirty="0" err="1" smtClean="0">
                <a:solidFill>
                  <a:srgbClr val="000000"/>
                </a:solidFill>
                <a:latin typeface="Open Sans" pitchFamily="34" charset="0"/>
                <a:cs typeface="Arial" pitchFamily="34" charset="0"/>
              </a:rPr>
              <a:t>sollicitudin</a:t>
            </a:r>
            <a:r>
              <a:rPr lang="en-US" sz="1000" dirty="0" smtClean="0">
                <a:solidFill>
                  <a:srgbClr val="000000"/>
                </a:solidFill>
                <a:latin typeface="Open Sans" pitchFamily="34" charset="0"/>
                <a:cs typeface="Arial" pitchFamily="34" charset="0"/>
              </a:rPr>
              <a:t> </a:t>
            </a:r>
            <a:r>
              <a:rPr lang="en-US" sz="1000" dirty="0" err="1" smtClean="0">
                <a:solidFill>
                  <a:srgbClr val="000000"/>
                </a:solidFill>
                <a:latin typeface="Open Sans" pitchFamily="34" charset="0"/>
                <a:cs typeface="Arial" pitchFamily="34" charset="0"/>
              </a:rPr>
              <a:t>acc</a:t>
            </a:r>
            <a:r>
              <a:rPr lang="en-US" sz="1000" dirty="0" smtClean="0">
                <a:solidFill>
                  <a:srgbClr val="000000"/>
                </a:solidFill>
                <a:latin typeface="Open Sans" pitchFamily="34" charset="0"/>
                <a:cs typeface="Arial" pitchFamily="34" charset="0"/>
              </a:rPr>
              <a:t>, blandit a ante.</a:t>
            </a:r>
            <a:endParaRPr lang="en-US" dirty="0">
              <a:solidFill>
                <a:srgbClr val="000000"/>
              </a:solidFill>
              <a:latin typeface="Arial" pitchFamily="34" charset="0"/>
              <a:cs typeface="Arial" pitchFamily="34" charset="0"/>
            </a:endParaRPr>
          </a:p>
        </p:txBody>
      </p:sp>
      <p:sp>
        <p:nvSpPr>
          <p:cNvPr id="57" name="Rectangle 43"/>
          <p:cNvSpPr>
            <a:spLocks noChangeArrowheads="1"/>
          </p:cNvSpPr>
          <p:nvPr/>
        </p:nvSpPr>
        <p:spPr bwMode="auto">
          <a:xfrm>
            <a:off x="1299368" y="2226088"/>
            <a:ext cx="177773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800" b="1" smtClean="0">
                <a:solidFill>
                  <a:srgbClr val="666666"/>
                </a:solidFill>
                <a:latin typeface="Open Sans Semibold" pitchFamily="34" charset="0"/>
                <a:cs typeface="Arial" pitchFamily="34" charset="0"/>
              </a:rPr>
              <a:t>Waiting for Approval  ·  </a:t>
            </a:r>
            <a:r>
              <a:rPr lang="en-US" sz="800" smtClean="0">
                <a:solidFill>
                  <a:srgbClr val="666666"/>
                </a:solidFill>
                <a:latin typeface="Open Sans" pitchFamily="34" charset="0"/>
                <a:cs typeface="Arial" pitchFamily="34" charset="0"/>
              </a:rPr>
              <a:t>Dec 02, 2012</a:t>
            </a:r>
            <a:endParaRPr lang="en-US" sz="1600">
              <a:solidFill>
                <a:srgbClr val="000000"/>
              </a:solidFill>
              <a:latin typeface="Arial" pitchFamily="34" charset="0"/>
              <a:cs typeface="Arial" pitchFamily="34" charset="0"/>
            </a:endParaRPr>
          </a:p>
        </p:txBody>
      </p:sp>
      <p:sp>
        <p:nvSpPr>
          <p:cNvPr id="58" name="Rectangle 44"/>
          <p:cNvSpPr>
            <a:spLocks noChangeArrowheads="1"/>
          </p:cNvSpPr>
          <p:nvPr/>
        </p:nvSpPr>
        <p:spPr bwMode="auto">
          <a:xfrm>
            <a:off x="629443" y="1749838"/>
            <a:ext cx="482600" cy="508000"/>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9" name="Freeform 45"/>
          <p:cNvSpPr>
            <a:spLocks/>
          </p:cNvSpPr>
          <p:nvPr/>
        </p:nvSpPr>
        <p:spPr bwMode="auto">
          <a:xfrm>
            <a:off x="672306" y="1749838"/>
            <a:ext cx="396875" cy="508000"/>
          </a:xfrm>
          <a:custGeom>
            <a:avLst/>
            <a:gdLst>
              <a:gd name="T0" fmla="*/ 177 w 178"/>
              <a:gd name="T1" fmla="*/ 199 h 228"/>
              <a:gd name="T2" fmla="*/ 150 w 178"/>
              <a:gd name="T3" fmla="*/ 228 h 228"/>
              <a:gd name="T4" fmla="*/ 12 w 178"/>
              <a:gd name="T5" fmla="*/ 228 h 228"/>
              <a:gd name="T6" fmla="*/ 0 w 178"/>
              <a:gd name="T7" fmla="*/ 217 h 228"/>
              <a:gd name="T8" fmla="*/ 1 w 178"/>
              <a:gd name="T9" fmla="*/ 195 h 228"/>
              <a:gd name="T10" fmla="*/ 48 w 178"/>
              <a:gd name="T11" fmla="*/ 162 h 228"/>
              <a:gd name="T12" fmla="*/ 37 w 178"/>
              <a:gd name="T13" fmla="*/ 137 h 228"/>
              <a:gd name="T14" fmla="*/ 21 w 178"/>
              <a:gd name="T15" fmla="*/ 120 h 228"/>
              <a:gd name="T16" fmla="*/ 15 w 178"/>
              <a:gd name="T17" fmla="*/ 90 h 228"/>
              <a:gd name="T18" fmla="*/ 44 w 178"/>
              <a:gd name="T19" fmla="*/ 20 h 228"/>
              <a:gd name="T20" fmla="*/ 76 w 178"/>
              <a:gd name="T21" fmla="*/ 0 h 228"/>
              <a:gd name="T22" fmla="*/ 116 w 178"/>
              <a:gd name="T23" fmla="*/ 0 h 228"/>
              <a:gd name="T24" fmla="*/ 133 w 178"/>
              <a:gd name="T25" fmla="*/ 17 h 228"/>
              <a:gd name="T26" fmla="*/ 150 w 178"/>
              <a:gd name="T27" fmla="*/ 41 h 228"/>
              <a:gd name="T28" fmla="*/ 157 w 178"/>
              <a:gd name="T29" fmla="*/ 72 h 228"/>
              <a:gd name="T30" fmla="*/ 143 w 178"/>
              <a:gd name="T31" fmla="*/ 129 h 228"/>
              <a:gd name="T32" fmla="*/ 130 w 178"/>
              <a:gd name="T33" fmla="*/ 145 h 228"/>
              <a:gd name="T34" fmla="*/ 122 w 178"/>
              <a:gd name="T35" fmla="*/ 162 h 228"/>
              <a:gd name="T36" fmla="*/ 138 w 178"/>
              <a:gd name="T37" fmla="*/ 178 h 228"/>
              <a:gd name="T38" fmla="*/ 177 w 178"/>
              <a:gd name="T39" fmla="*/ 19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8" h="228">
                <a:moveTo>
                  <a:pt x="177" y="199"/>
                </a:moveTo>
                <a:cubicBezTo>
                  <a:pt x="178" y="228"/>
                  <a:pt x="178" y="228"/>
                  <a:pt x="150" y="228"/>
                </a:cubicBezTo>
                <a:cubicBezTo>
                  <a:pt x="104" y="228"/>
                  <a:pt x="58" y="228"/>
                  <a:pt x="12" y="228"/>
                </a:cubicBezTo>
                <a:cubicBezTo>
                  <a:pt x="3" y="228"/>
                  <a:pt x="0" y="226"/>
                  <a:pt x="0" y="217"/>
                </a:cubicBezTo>
                <a:cubicBezTo>
                  <a:pt x="1" y="210"/>
                  <a:pt x="1" y="202"/>
                  <a:pt x="1" y="195"/>
                </a:cubicBezTo>
                <a:cubicBezTo>
                  <a:pt x="23" y="194"/>
                  <a:pt x="38" y="181"/>
                  <a:pt x="48" y="162"/>
                </a:cubicBezTo>
                <a:cubicBezTo>
                  <a:pt x="54" y="152"/>
                  <a:pt x="49" y="141"/>
                  <a:pt x="37" y="137"/>
                </a:cubicBezTo>
                <a:cubicBezTo>
                  <a:pt x="29" y="134"/>
                  <a:pt x="21" y="128"/>
                  <a:pt x="21" y="120"/>
                </a:cubicBezTo>
                <a:cubicBezTo>
                  <a:pt x="22" y="109"/>
                  <a:pt x="17" y="100"/>
                  <a:pt x="15" y="90"/>
                </a:cubicBezTo>
                <a:cubicBezTo>
                  <a:pt x="10" y="60"/>
                  <a:pt x="24" y="39"/>
                  <a:pt x="44" y="20"/>
                </a:cubicBezTo>
                <a:cubicBezTo>
                  <a:pt x="53" y="11"/>
                  <a:pt x="66" y="7"/>
                  <a:pt x="76" y="0"/>
                </a:cubicBezTo>
                <a:cubicBezTo>
                  <a:pt x="89" y="0"/>
                  <a:pt x="102" y="0"/>
                  <a:pt x="116" y="0"/>
                </a:cubicBezTo>
                <a:cubicBezTo>
                  <a:pt x="123" y="4"/>
                  <a:pt x="128" y="11"/>
                  <a:pt x="133" y="17"/>
                </a:cubicBezTo>
                <a:cubicBezTo>
                  <a:pt x="139" y="25"/>
                  <a:pt x="149" y="30"/>
                  <a:pt x="150" y="41"/>
                </a:cubicBezTo>
                <a:cubicBezTo>
                  <a:pt x="151" y="52"/>
                  <a:pt x="154" y="62"/>
                  <a:pt x="157" y="72"/>
                </a:cubicBezTo>
                <a:cubicBezTo>
                  <a:pt x="162" y="89"/>
                  <a:pt x="156" y="119"/>
                  <a:pt x="143" y="129"/>
                </a:cubicBezTo>
                <a:cubicBezTo>
                  <a:pt x="137" y="134"/>
                  <a:pt x="132" y="137"/>
                  <a:pt x="130" y="145"/>
                </a:cubicBezTo>
                <a:cubicBezTo>
                  <a:pt x="129" y="151"/>
                  <a:pt x="120" y="157"/>
                  <a:pt x="122" y="162"/>
                </a:cubicBezTo>
                <a:cubicBezTo>
                  <a:pt x="124" y="169"/>
                  <a:pt x="132" y="173"/>
                  <a:pt x="138" y="178"/>
                </a:cubicBezTo>
                <a:cubicBezTo>
                  <a:pt x="150" y="187"/>
                  <a:pt x="161" y="198"/>
                  <a:pt x="177" y="199"/>
                </a:cubicBezTo>
                <a:close/>
              </a:path>
            </a:pathLst>
          </a:custGeom>
          <a:solidFill>
            <a:srgbClr val="DCD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5" name="Line 46"/>
          <p:cNvSpPr>
            <a:spLocks noChangeShapeType="1"/>
          </p:cNvSpPr>
          <p:nvPr/>
        </p:nvSpPr>
        <p:spPr bwMode="auto">
          <a:xfrm>
            <a:off x="299243" y="2570575"/>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20439672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smtClean="0">
                <a:solidFill>
                  <a:srgbClr val="666666"/>
                </a:solidFill>
                <a:latin typeface="BentonSans Light" panose="02000503000000020004" pitchFamily="2" charset="0"/>
                <a:ea typeface="Arial Unicode MS" pitchFamily="34" charset="-128"/>
                <a:cs typeface="Arial Unicode MS" pitchFamily="34" charset="-128"/>
              </a:rPr>
              <a:t>FeedListItem</a:t>
            </a:r>
            <a:endParaRPr lang="en-US" dirty="0"/>
          </a:p>
        </p:txBody>
      </p:sp>
      <p:sp>
        <p:nvSpPr>
          <p:cNvPr id="29" name="Rectangle 7"/>
          <p:cNvSpPr>
            <a:spLocks noChangeArrowheads="1"/>
          </p:cNvSpPr>
          <p:nvPr/>
        </p:nvSpPr>
        <p:spPr bwMode="auto">
          <a:xfrm>
            <a:off x="604044" y="1662525"/>
            <a:ext cx="14325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1" i="0" u="none" strike="noStrike" cap="none" normalizeH="0" baseline="0" dirty="0" smtClean="0">
                <a:ln>
                  <a:noFill/>
                </a:ln>
                <a:solidFill>
                  <a:srgbClr val="00679E"/>
                </a:solidFill>
                <a:effectLst/>
                <a:latin typeface="Open Sans Semibold" pitchFamily="34" charset="0"/>
                <a:cs typeface="Arial" pitchFamily="34" charset="0"/>
              </a:rPr>
              <a:t>Firstname1 Lastname1:</a:t>
            </a:r>
            <a:endParaRPr kumimoji="0" lang="de-D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 name="Rectangle 8"/>
          <p:cNvSpPr>
            <a:spLocks noChangeArrowheads="1"/>
          </p:cNvSpPr>
          <p:nvPr/>
        </p:nvSpPr>
        <p:spPr bwMode="auto">
          <a:xfrm>
            <a:off x="2039642" y="1662525"/>
            <a:ext cx="123591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Open Sans" pitchFamily="34" charset="0"/>
                <a:cs typeface="Arial" pitchFamily="34" charset="0"/>
              </a:rPr>
              <a:t>This one has no date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1" name="Rectangle 9"/>
          <p:cNvSpPr>
            <a:spLocks noChangeArrowheads="1"/>
          </p:cNvSpPr>
          <p:nvPr/>
        </p:nvSpPr>
        <p:spPr bwMode="auto">
          <a:xfrm>
            <a:off x="604044" y="1913350"/>
            <a:ext cx="315913"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1" i="0" u="none" strike="noStrike" cap="none" normalizeH="0" baseline="0" smtClean="0">
                <a:ln>
                  <a:noFill/>
                </a:ln>
                <a:solidFill>
                  <a:srgbClr val="666666"/>
                </a:solidFill>
                <a:effectLst/>
                <a:latin typeface="Open Sans Semibold" pitchFamily="34" charset="0"/>
                <a:cs typeface="Arial" pitchFamily="34" charset="0"/>
              </a:rPr>
              <a:t>New</a:t>
            </a: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32" name="Line 10"/>
          <p:cNvSpPr>
            <a:spLocks noChangeShapeType="1"/>
          </p:cNvSpPr>
          <p:nvPr/>
        </p:nvSpPr>
        <p:spPr bwMode="auto">
          <a:xfrm>
            <a:off x="318294" y="222926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3" name="Rectangle 11"/>
          <p:cNvSpPr>
            <a:spLocks noChangeArrowheads="1"/>
          </p:cNvSpPr>
          <p:nvPr/>
        </p:nvSpPr>
        <p:spPr bwMode="auto">
          <a:xfrm>
            <a:off x="604044" y="2361025"/>
            <a:ext cx="143255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1" i="0" u="none" strike="noStrike" cap="none" normalizeH="0" baseline="0" dirty="0" smtClean="0">
                <a:ln>
                  <a:noFill/>
                </a:ln>
                <a:solidFill>
                  <a:srgbClr val="00679E"/>
                </a:solidFill>
                <a:effectLst/>
                <a:latin typeface="Open Sans Semibold" pitchFamily="34" charset="0"/>
                <a:cs typeface="Arial" pitchFamily="34" charset="0"/>
              </a:rPr>
              <a:t>Firstname2 Lastname2:</a:t>
            </a:r>
            <a:endParaRPr kumimoji="0" lang="de-D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4" name="Rectangle 12"/>
          <p:cNvSpPr>
            <a:spLocks noChangeArrowheads="1"/>
          </p:cNvSpPr>
          <p:nvPr/>
        </p:nvSpPr>
        <p:spPr bwMode="auto">
          <a:xfrm>
            <a:off x="2052022" y="2361025"/>
            <a:ext cx="188436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err="1" smtClean="0">
                <a:ln>
                  <a:noFill/>
                </a:ln>
                <a:solidFill>
                  <a:srgbClr val="000000"/>
                </a:solidFill>
                <a:effectLst/>
                <a:latin typeface="Open Sans" pitchFamily="34" charset="0"/>
                <a:cs typeface="Arial" pitchFamily="34" charset="0"/>
              </a:rPr>
              <a:t>And</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this</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one</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does</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without</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info</a:t>
            </a:r>
            <a:endParaRPr kumimoji="0" lang="de-D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5" name="Rectangle 13"/>
          <p:cNvSpPr>
            <a:spLocks noChangeArrowheads="1"/>
          </p:cNvSpPr>
          <p:nvPr/>
        </p:nvSpPr>
        <p:spPr bwMode="auto">
          <a:xfrm>
            <a:off x="604044" y="2607087"/>
            <a:ext cx="7556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900" b="0" i="0" u="none" strike="noStrike" cap="none" normalizeH="0" baseline="0" smtClean="0">
                <a:ln>
                  <a:noFill/>
                </a:ln>
                <a:solidFill>
                  <a:srgbClr val="666666"/>
                </a:solidFill>
                <a:effectLst/>
                <a:latin typeface="Open Sans" pitchFamily="34" charset="0"/>
                <a:cs typeface="Arial" pitchFamily="34" charset="0"/>
              </a:rPr>
              <a:t>Nov 01, 2012</a:t>
            </a: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36" name="Line 14"/>
          <p:cNvSpPr>
            <a:spLocks noChangeShapeType="1"/>
          </p:cNvSpPr>
          <p:nvPr/>
        </p:nvSpPr>
        <p:spPr bwMode="auto">
          <a:xfrm>
            <a:off x="318294" y="2908712"/>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7" name="Rectangle 15"/>
          <p:cNvSpPr>
            <a:spLocks noChangeArrowheads="1"/>
          </p:cNvSpPr>
          <p:nvPr/>
        </p:nvSpPr>
        <p:spPr bwMode="auto">
          <a:xfrm>
            <a:off x="604044" y="3057937"/>
            <a:ext cx="14681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de-DE" sz="1000" b="1" dirty="0" smtClean="0">
                <a:solidFill>
                  <a:srgbClr val="00679E"/>
                </a:solidFill>
                <a:latin typeface="Open Sans Semibold" pitchFamily="34" charset="0"/>
                <a:cs typeface="Arial" pitchFamily="34" charset="0"/>
              </a:rPr>
              <a:t>Firstname3 </a:t>
            </a:r>
            <a:r>
              <a:rPr kumimoji="0" lang="de-DE" sz="1000" b="1" i="0" u="none" strike="noStrike" cap="none" normalizeH="0" baseline="0" dirty="0" smtClean="0">
                <a:ln>
                  <a:noFill/>
                </a:ln>
                <a:solidFill>
                  <a:srgbClr val="00679E"/>
                </a:solidFill>
                <a:effectLst/>
                <a:latin typeface="Open Sans Semibold" pitchFamily="34" charset="0"/>
                <a:cs typeface="Arial" pitchFamily="34" charset="0"/>
              </a:rPr>
              <a:t> Lastname3:</a:t>
            </a:r>
            <a:endParaRPr kumimoji="0" lang="de-D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8" name="Rectangle 16"/>
          <p:cNvSpPr>
            <a:spLocks noChangeArrowheads="1"/>
          </p:cNvSpPr>
          <p:nvPr/>
        </p:nvSpPr>
        <p:spPr bwMode="auto">
          <a:xfrm>
            <a:off x="2067052" y="3057937"/>
            <a:ext cx="1430338"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smtClean="0">
                <a:ln>
                  <a:noFill/>
                </a:ln>
                <a:solidFill>
                  <a:srgbClr val="000000"/>
                </a:solidFill>
                <a:effectLst/>
                <a:latin typeface="Open Sans" pitchFamily="34" charset="0"/>
                <a:cs typeface="Arial" pitchFamily="34" charset="0"/>
              </a:rPr>
              <a:t>OPEN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No</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decision</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yet</a:t>
            </a:r>
            <a:r>
              <a:rPr kumimoji="0" lang="de-DE" sz="1000" b="0" i="0" u="none" strike="noStrike" cap="none" normalizeH="0" baseline="0" dirty="0" smtClean="0">
                <a:ln>
                  <a:noFill/>
                </a:ln>
                <a:solidFill>
                  <a:srgbClr val="000000"/>
                </a:solidFill>
                <a:effectLst/>
                <a:latin typeface="Open Sans" pitchFamily="34" charset="0"/>
                <a:cs typeface="Arial" pitchFamily="34" charset="0"/>
              </a:rPr>
              <a:t>)</a:t>
            </a:r>
            <a:endParaRPr kumimoji="0" lang="de-D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9" name="Line 17"/>
          <p:cNvSpPr>
            <a:spLocks noChangeShapeType="1"/>
          </p:cNvSpPr>
          <p:nvPr/>
        </p:nvSpPr>
        <p:spPr bwMode="auto">
          <a:xfrm>
            <a:off x="318294" y="3408775"/>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0" name="Rectangle 18"/>
          <p:cNvSpPr>
            <a:spLocks noChangeArrowheads="1"/>
          </p:cNvSpPr>
          <p:nvPr/>
        </p:nvSpPr>
        <p:spPr bwMode="auto">
          <a:xfrm>
            <a:off x="1318419" y="3558000"/>
            <a:ext cx="5070475"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dirty="0" smtClean="0">
                <a:ln>
                  <a:noFill/>
                </a:ln>
                <a:solidFill>
                  <a:srgbClr val="000000"/>
                </a:solidFill>
                <a:effectLst/>
                <a:latin typeface="Open Sans" pitchFamily="34" charset="0"/>
                <a:cs typeface="Arial" pitchFamily="34" charset="0"/>
              </a:rPr>
              <a:t>This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one</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has</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no</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sender</a:t>
            </a:r>
            <a:r>
              <a:rPr kumimoji="0" lang="de-DE" sz="1000" b="0" i="0" u="none" strike="noStrike" cap="none" normalizeH="0" baseline="0" dirty="0" smtClean="0">
                <a:ln>
                  <a:noFill/>
                </a:ln>
                <a:solidFill>
                  <a:srgbClr val="000000"/>
                </a:solidFill>
                <a:effectLst/>
                <a:latin typeface="Open Sans" pitchFamily="34" charset="0"/>
                <a:cs typeface="Arial" pitchFamily="34" charset="0"/>
              </a:rPr>
              <a:t> but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active</a:t>
            </a:r>
            <a:r>
              <a:rPr kumimoji="0" lang="de-DE" sz="1000" b="0" i="0" u="none" strike="noStrike" cap="none" normalizeH="0" baseline="0" dirty="0" smtClean="0">
                <a:ln>
                  <a:noFill/>
                </a:ln>
                <a:solidFill>
                  <a:srgbClr val="000000"/>
                </a:solidFill>
                <a:effectLst/>
                <a:latin typeface="Open Sans" pitchFamily="34" charset="0"/>
                <a:cs typeface="Arial" pitchFamily="34" charset="0"/>
              </a:rPr>
              <a:t>/</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inactve</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icons</a:t>
            </a:r>
            <a:r>
              <a:rPr kumimoji="0" lang="de-DE" sz="1000" b="0" i="0" u="none" strike="noStrike" cap="none" normalizeH="0" baseline="0" dirty="0" smtClean="0">
                <a:ln>
                  <a:noFill/>
                </a:ln>
                <a:solidFill>
                  <a:srgbClr val="000000"/>
                </a:solidFill>
                <a:effectLst/>
                <a:latin typeface="Open Sans" pitchFamily="34" charset="0"/>
                <a:cs typeface="Arial" pitchFamily="34" charset="0"/>
              </a:rPr>
              <a:t> (check out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the</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icon's</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color</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when</a:t>
            </a:r>
            <a:r>
              <a:rPr kumimoji="0" lang="de-DE" sz="1000" b="0" i="0" u="none" strike="noStrike" cap="none" normalizeH="0" baseline="0" dirty="0" smtClean="0">
                <a:ln>
                  <a:noFill/>
                </a:ln>
                <a:solidFill>
                  <a:srgbClr val="000000"/>
                </a:solidFill>
                <a:effectLst/>
                <a:latin typeface="Open Sans" pitchFamily="34" charset="0"/>
                <a:cs typeface="Arial" pitchFamily="34" charset="0"/>
              </a:rPr>
              <a:t> </a:t>
            </a:r>
            <a:r>
              <a:rPr kumimoji="0" lang="de-DE" sz="1000" b="0" i="0" u="none" strike="noStrike" cap="none" normalizeH="0" baseline="0" dirty="0" err="1" smtClean="0">
                <a:ln>
                  <a:noFill/>
                </a:ln>
                <a:solidFill>
                  <a:srgbClr val="000000"/>
                </a:solidFill>
                <a:effectLst/>
                <a:latin typeface="Open Sans" pitchFamily="34" charset="0"/>
                <a:cs typeface="Arial" pitchFamily="34" charset="0"/>
              </a:rPr>
              <a:t>you</a:t>
            </a:r>
            <a:endParaRPr kumimoji="0" lang="de-DE"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1" name="Rectangle 19"/>
          <p:cNvSpPr>
            <a:spLocks noChangeArrowheads="1"/>
          </p:cNvSpPr>
          <p:nvPr/>
        </p:nvSpPr>
        <p:spPr bwMode="auto">
          <a:xfrm>
            <a:off x="1318419" y="3727862"/>
            <a:ext cx="98425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1000" b="0" i="0" u="none" strike="noStrike" cap="none" normalizeH="0" baseline="0" smtClean="0">
                <a:ln>
                  <a:noFill/>
                </a:ln>
                <a:solidFill>
                  <a:srgbClr val="000000"/>
                </a:solidFill>
                <a:effectLst/>
                <a:latin typeface="Open Sans" pitchFamily="34" charset="0"/>
                <a:cs typeface="Arial" pitchFamily="34" charset="0"/>
              </a:rPr>
              <a:t>press this item)</a:t>
            </a: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42" name="Rectangle 20"/>
          <p:cNvSpPr>
            <a:spLocks noChangeArrowheads="1"/>
          </p:cNvSpPr>
          <p:nvPr/>
        </p:nvSpPr>
        <p:spPr bwMode="auto">
          <a:xfrm>
            <a:off x="1318419" y="3973925"/>
            <a:ext cx="755650"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de-DE" sz="800" b="0" i="0" u="none" strike="noStrike" cap="none" normalizeH="0" baseline="0" smtClean="0">
                <a:ln>
                  <a:noFill/>
                </a:ln>
                <a:solidFill>
                  <a:srgbClr val="666666"/>
                </a:solidFill>
                <a:effectLst/>
                <a:latin typeface="Open Sans" pitchFamily="34" charset="0"/>
                <a:cs typeface="Arial" pitchFamily="34" charset="0"/>
              </a:rPr>
              <a:t>Nov 01, 2012</a:t>
            </a:r>
            <a:endParaRPr kumimoji="0" lang="de-DE" sz="1800" b="0" i="0" u="none" strike="noStrike" cap="none" normalizeH="0" baseline="0" smtClean="0">
              <a:ln>
                <a:noFill/>
              </a:ln>
              <a:solidFill>
                <a:schemeClr val="tx1"/>
              </a:solidFill>
              <a:effectLst/>
              <a:latin typeface="Arial" pitchFamily="34" charset="0"/>
              <a:cs typeface="Arial" pitchFamily="34" charset="0"/>
            </a:endParaRPr>
          </a:p>
        </p:txBody>
      </p:sp>
      <p:sp>
        <p:nvSpPr>
          <p:cNvPr id="43" name="Line 21"/>
          <p:cNvSpPr>
            <a:spLocks noChangeShapeType="1"/>
          </p:cNvSpPr>
          <p:nvPr/>
        </p:nvSpPr>
        <p:spPr bwMode="auto">
          <a:xfrm>
            <a:off x="318294" y="4283487"/>
            <a:ext cx="6284913" cy="0"/>
          </a:xfrm>
          <a:prstGeom prst="line">
            <a:avLst/>
          </a:prstGeom>
          <a:noFill/>
          <a:ln w="6" cap="flat">
            <a:solidFill>
              <a:srgbClr val="DDDDD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5" name="Rectangle 22"/>
          <p:cNvSpPr>
            <a:spLocks noChangeArrowheads="1"/>
          </p:cNvSpPr>
          <p:nvPr/>
        </p:nvSpPr>
        <p:spPr bwMode="auto">
          <a:xfrm>
            <a:off x="683419" y="3559587"/>
            <a:ext cx="46166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3600" dirty="0" smtClean="0">
                <a:solidFill>
                  <a:srgbClr val="444444"/>
                </a:solidFill>
                <a:latin typeface="SAP-icons" pitchFamily="2" charset="0"/>
              </a:rPr>
              <a:t></a:t>
            </a:r>
            <a:endParaRPr lang="en-US" sz="800" dirty="0" smtClean="0">
              <a:solidFill>
                <a:srgbClr val="444444"/>
              </a:solidFill>
              <a:latin typeface="Open Sans" pitchFamily="34" charset="0"/>
              <a:ea typeface="Open Sans" pitchFamily="34" charset="0"/>
              <a:cs typeface="Open Sans" pitchFamily="34" charset="0"/>
            </a:endParaRPr>
          </a:p>
        </p:txBody>
      </p:sp>
    </p:spTree>
    <p:extLst>
      <p:ext uri="{BB962C8B-B14F-4D97-AF65-F5344CB8AC3E}">
        <p14:creationId xmlns:p14="http://schemas.microsoft.com/office/powerpoint/2010/main" val="22828470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smtClean="0">
                <a:solidFill>
                  <a:srgbClr val="666666"/>
                </a:solidFill>
                <a:latin typeface="BentonSans Light" panose="02000503000000020004" pitchFamily="2" charset="0"/>
                <a:ea typeface="Arial Unicode MS" pitchFamily="34" charset="-128"/>
                <a:cs typeface="Arial Unicode MS" pitchFamily="34" charset="-128"/>
              </a:rPr>
              <a:t>Login</a:t>
            </a:r>
            <a:endParaRPr lang="en-US" dirty="0">
              <a:solidFill>
                <a:srgbClr val="666666"/>
              </a:solidFill>
              <a:latin typeface="BentonSans Light" panose="02000503000000020004" pitchFamily="2" charset="0"/>
            </a:endParaRPr>
          </a:p>
        </p:txBody>
      </p:sp>
      <p:pic>
        <p:nvPicPr>
          <p:cNvPr id="3" name="Picture 2"/>
          <p:cNvPicPr>
            <a:picLocks noChangeAspect="1"/>
          </p:cNvPicPr>
          <p:nvPr/>
        </p:nvPicPr>
        <p:blipFill>
          <a:blip r:embed="rId2"/>
          <a:stretch>
            <a:fillRect/>
          </a:stretch>
        </p:blipFill>
        <p:spPr>
          <a:xfrm>
            <a:off x="815214" y="1417638"/>
            <a:ext cx="7513571" cy="5085443"/>
          </a:xfrm>
          <a:prstGeom prst="rect">
            <a:avLst/>
          </a:prstGeom>
        </p:spPr>
      </p:pic>
    </p:spTree>
    <p:extLst>
      <p:ext uri="{BB962C8B-B14F-4D97-AF65-F5344CB8AC3E}">
        <p14:creationId xmlns:p14="http://schemas.microsoft.com/office/powerpoint/2010/main" val="19209661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smtClean="0">
                <a:solidFill>
                  <a:srgbClr val="666666"/>
                </a:solidFill>
                <a:latin typeface="BentonSans Light" panose="02000503000000020004" pitchFamily="2" charset="0"/>
                <a:ea typeface="Arial Unicode MS" pitchFamily="34" charset="-128"/>
                <a:cs typeface="Arial Unicode MS" pitchFamily="34" charset="-128"/>
              </a:rPr>
              <a:t>MessageToast</a:t>
            </a:r>
            <a:r>
              <a:rPr lang="en-US" kern="0" dirty="0" smtClean="0">
                <a:solidFill>
                  <a:srgbClr val="666666"/>
                </a:solidFill>
                <a:latin typeface="BentonSans Light" panose="02000503000000020004" pitchFamily="2" charset="0"/>
                <a:ea typeface="Arial Unicode MS" pitchFamily="34" charset="-128"/>
                <a:cs typeface="Arial Unicode MS" pitchFamily="34" charset="-128"/>
              </a:rPr>
              <a:t>	</a:t>
            </a:r>
            <a:endParaRPr lang="en-US" dirty="0">
              <a:latin typeface="BentonSans Light" panose="02000503000000020004" pitchFamily="2" charset="0"/>
            </a:endParaRPr>
          </a:p>
        </p:txBody>
      </p:sp>
      <p:sp>
        <p:nvSpPr>
          <p:cNvPr id="6" name="Text Placeholder 5"/>
          <p:cNvSpPr>
            <a:spLocks noGrp="1"/>
          </p:cNvSpPr>
          <p:nvPr>
            <p:ph type="body" sz="quarter" idx="10"/>
          </p:nvPr>
        </p:nvSpPr>
        <p:spPr/>
        <p:txBody>
          <a:bodyPr/>
          <a:lstStyle/>
          <a:p>
            <a:r>
              <a:rPr lang="en-US" dirty="0">
                <a:solidFill>
                  <a:srgbClr val="006CA7"/>
                </a:solidFill>
                <a:latin typeface="BentonSans Light" panose="02000503000000020004" pitchFamily="2" charset="0"/>
              </a:rPr>
              <a:t>Control			</a:t>
            </a:r>
            <a:r>
              <a:rPr lang="en-US" dirty="0" smtClean="0">
                <a:solidFill>
                  <a:srgbClr val="006CA7"/>
                </a:solidFill>
                <a:latin typeface="BentonSans Light" panose="02000503000000020004" pitchFamily="2" charset="0"/>
              </a:rPr>
              <a:t>Example</a:t>
            </a:r>
            <a:endParaRPr lang="en-US" dirty="0">
              <a:latin typeface="BentonSans Light" panose="02000503000000020004" pitchFamily="2" charset="0"/>
            </a:endParaRPr>
          </a:p>
        </p:txBody>
      </p:sp>
      <p:sp>
        <p:nvSpPr>
          <p:cNvPr id="16" name="Rounded Rectangle 15"/>
          <p:cNvSpPr/>
          <p:nvPr/>
        </p:nvSpPr>
        <p:spPr bwMode="gray">
          <a:xfrm>
            <a:off x="350686" y="2258634"/>
            <a:ext cx="1882140" cy="624840"/>
          </a:xfrm>
          <a:prstGeom prst="roundRect">
            <a:avLst>
              <a:gd name="adj" fmla="val 3048"/>
            </a:avLst>
          </a:prstGeom>
          <a:solidFill>
            <a:schemeClr val="tx1">
              <a:lumMod val="85000"/>
              <a:lumOff val="15000"/>
            </a:schemeClr>
          </a:solidFill>
          <a:ln w="6350" algn="ctr">
            <a:noFill/>
            <a:miter lim="800000"/>
            <a:headEnd/>
            <a:tailEnd/>
          </a:ln>
          <a:effectLst>
            <a:outerShdw blurRad="63500" sx="102000" sy="102000" algn="ctr"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sz="1000" dirty="0" smtClean="0">
                <a:solidFill>
                  <a:schemeClr val="bg1">
                    <a:lumMod val="85000"/>
                  </a:schemeClr>
                </a:solidFill>
                <a:latin typeface="Arial" panose="020B0604020202020204" pitchFamily="34" charset="0"/>
                <a:ea typeface="Open Sans Semibold" pitchFamily="34" charset="0"/>
                <a:cs typeface="Arial" panose="020B0604020202020204" pitchFamily="34" charset="0"/>
              </a:rPr>
              <a:t>Your request has been approved</a:t>
            </a:r>
            <a:endParaRPr kumimoji="0" lang="en-US" b="0" i="0" u="none" strike="noStrike" kern="0" cap="none" spc="0" normalizeH="0" baseline="0" noProof="0" dirty="0" smtClean="0">
              <a:ln>
                <a:noFill/>
              </a:ln>
              <a:solidFill>
                <a:schemeClr val="bg1">
                  <a:lumMod val="85000"/>
                </a:schemeClr>
              </a:solidFill>
              <a:effectLst/>
              <a:uLnTx/>
              <a:uFillTx/>
              <a:latin typeface="Arial" panose="020B0604020202020204" pitchFamily="34" charset="0"/>
              <a:ea typeface="Arial Unicode MS" pitchFamily="34" charset="-128"/>
              <a:cs typeface="Arial" panose="020B0604020202020204" pitchFamily="34" charset="0"/>
            </a:endParaRPr>
          </a:p>
        </p:txBody>
      </p:sp>
      <p:grpSp>
        <p:nvGrpSpPr>
          <p:cNvPr id="3" name="Group 2"/>
          <p:cNvGrpSpPr/>
          <p:nvPr/>
        </p:nvGrpSpPr>
        <p:grpSpPr>
          <a:xfrm>
            <a:off x="5196857" y="1370857"/>
            <a:ext cx="2874486" cy="5078923"/>
            <a:chOff x="5196857" y="1370857"/>
            <a:chExt cx="2874486" cy="5078923"/>
          </a:xfrm>
        </p:grpSpPr>
        <p:pic>
          <p:nvPicPr>
            <p:cNvPr id="80" name="Picture 7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6858" y="1372581"/>
              <a:ext cx="2857500" cy="5072063"/>
            </a:xfrm>
            <a:prstGeom prst="rect">
              <a:avLst/>
            </a:prstGeom>
            <a:ln>
              <a:noFill/>
            </a:ln>
            <a:effectLst>
              <a:outerShdw blurRad="190500" algn="tl" rotWithShape="0">
                <a:srgbClr val="000000">
                  <a:alpha val="70000"/>
                </a:srgbClr>
              </a:outerShdw>
            </a:effectLst>
          </p:spPr>
        </p:pic>
        <p:grpSp>
          <p:nvGrpSpPr>
            <p:cNvPr id="81" name="Group 80"/>
            <p:cNvGrpSpPr/>
            <p:nvPr/>
          </p:nvGrpSpPr>
          <p:grpSpPr>
            <a:xfrm>
              <a:off x="5210667" y="5462109"/>
              <a:ext cx="2860676" cy="982535"/>
              <a:chOff x="-3009900" y="847724"/>
              <a:chExt cx="2860676" cy="982535"/>
            </a:xfrm>
          </p:grpSpPr>
          <p:sp>
            <p:nvSpPr>
              <p:cNvPr id="126" name="Rectangle 125"/>
              <p:cNvSpPr/>
              <p:nvPr/>
            </p:nvSpPr>
            <p:spPr bwMode="gray">
              <a:xfrm>
                <a:off x="-3009900" y="847724"/>
                <a:ext cx="2860676" cy="982535"/>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latin typeface="Arial" pitchFamily="34" charset="0"/>
                  <a:ea typeface="Arial Unicode MS" pitchFamily="34" charset="-128"/>
                  <a:cs typeface="Arial" pitchFamily="34" charset="0"/>
                </a:endParaRPr>
              </a:p>
            </p:txBody>
          </p:sp>
          <p:sp>
            <p:nvSpPr>
              <p:cNvPr id="127" name="TextBox 126"/>
              <p:cNvSpPr txBox="1"/>
              <p:nvPr/>
            </p:nvSpPr>
            <p:spPr>
              <a:xfrm>
                <a:off x="-2884876" y="105129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Name4</a:t>
                </a:r>
                <a:endParaRPr lang="en-US" sz="1300" dirty="0">
                  <a:latin typeface="Arial" pitchFamily="34" charset="0"/>
                  <a:ea typeface="Open Sans Semibold" pitchFamily="34" charset="0"/>
                  <a:cs typeface="Arial" pitchFamily="34" charset="0"/>
                </a:endParaRPr>
              </a:p>
            </p:txBody>
          </p:sp>
          <p:sp>
            <p:nvSpPr>
              <p:cNvPr id="128" name="TextBox 127"/>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p>
            </p:txBody>
          </p:sp>
          <p:sp>
            <p:nvSpPr>
              <p:cNvPr id="129" name="TextBox 128"/>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30" name="TextBox 129"/>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smtClean="0">
                    <a:latin typeface="Arial" pitchFamily="34" charset="0"/>
                    <a:ea typeface="Open Sans Semibold" pitchFamily="34" charset="0"/>
                    <a:cs typeface="Arial" pitchFamily="34" charset="0"/>
                  </a:rPr>
                  <a:t>Last week</a:t>
                </a:r>
                <a:endParaRPr lang="en-US" sz="900" dirty="0">
                  <a:latin typeface="Arial" pitchFamily="34" charset="0"/>
                  <a:ea typeface="Open Sans Semibold" pitchFamily="34" charset="0"/>
                  <a:cs typeface="Arial" pitchFamily="34" charset="0"/>
                </a:endParaRPr>
              </a:p>
            </p:txBody>
          </p:sp>
          <p:sp>
            <p:nvSpPr>
              <p:cNvPr id="131" name="TextBox 130"/>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smtClean="0">
                    <a:solidFill>
                      <a:srgbClr val="666666"/>
                    </a:solidFill>
                    <a:latin typeface="Arial" pitchFamily="34" charset="0"/>
                    <a:ea typeface="Open Sans Semibold" pitchFamily="34" charset="0"/>
                    <a:cs typeface="Arial" pitchFamily="34" charset="0"/>
                  </a:rPr>
                  <a:t>100 Items</a:t>
                </a:r>
                <a:endParaRPr lang="en-US" sz="900" dirty="0">
                  <a:solidFill>
                    <a:srgbClr val="666666"/>
                  </a:solidFill>
                  <a:latin typeface="Arial" pitchFamily="34" charset="0"/>
                  <a:ea typeface="Open Sans Semibold" pitchFamily="34" charset="0"/>
                  <a:cs typeface="Arial" pitchFamily="34" charset="0"/>
                </a:endParaRPr>
              </a:p>
            </p:txBody>
          </p:sp>
        </p:grpSp>
        <p:grpSp>
          <p:nvGrpSpPr>
            <p:cNvPr id="82" name="Group 81"/>
            <p:cNvGrpSpPr/>
            <p:nvPr/>
          </p:nvGrpSpPr>
          <p:grpSpPr>
            <a:xfrm>
              <a:off x="5210667" y="4448649"/>
              <a:ext cx="2860676" cy="1013460"/>
              <a:chOff x="-3009900" y="847724"/>
              <a:chExt cx="2860676" cy="1013460"/>
            </a:xfrm>
          </p:grpSpPr>
          <p:sp>
            <p:nvSpPr>
              <p:cNvPr id="119" name="Rectangle 118"/>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latin typeface="Arial" pitchFamily="34" charset="0"/>
                  <a:ea typeface="Arial Unicode MS" pitchFamily="34" charset="-128"/>
                  <a:cs typeface="Arial" pitchFamily="34" charset="0"/>
                </a:endParaRPr>
              </a:p>
            </p:txBody>
          </p:sp>
          <p:sp>
            <p:nvSpPr>
              <p:cNvPr id="120" name="TextBox 119"/>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3</a:t>
                </a:r>
                <a:endParaRPr lang="en-US" sz="1300" dirty="0">
                  <a:latin typeface="Arial" pitchFamily="34" charset="0"/>
                  <a:ea typeface="Open Sans Semibold" pitchFamily="34" charset="0"/>
                  <a:cs typeface="Arial" pitchFamily="34" charset="0"/>
                </a:endParaRPr>
              </a:p>
            </p:txBody>
          </p:sp>
          <p:sp>
            <p:nvSpPr>
              <p:cNvPr id="121" name="TextBox 120"/>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p>
            </p:txBody>
          </p:sp>
          <p:sp>
            <p:nvSpPr>
              <p:cNvPr id="122" name="TextBox 121"/>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23" name="TextBox 122"/>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smtClean="0">
                    <a:latin typeface="Arial" pitchFamily="34" charset="0"/>
                    <a:ea typeface="Open Sans Semibold" pitchFamily="34" charset="0"/>
                    <a:cs typeface="Arial" pitchFamily="34" charset="0"/>
                  </a:rPr>
                  <a:t>6 days ago</a:t>
                </a:r>
                <a:endParaRPr lang="en-US" sz="900" dirty="0">
                  <a:latin typeface="Arial" pitchFamily="34" charset="0"/>
                  <a:ea typeface="Open Sans Semibold" pitchFamily="34" charset="0"/>
                  <a:cs typeface="Arial" pitchFamily="34" charset="0"/>
                </a:endParaRPr>
              </a:p>
            </p:txBody>
          </p:sp>
          <p:sp>
            <p:nvSpPr>
              <p:cNvPr id="124" name="TextBox 123"/>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smtClean="0">
                    <a:solidFill>
                      <a:srgbClr val="666666"/>
                    </a:solidFill>
                    <a:latin typeface="Arial" pitchFamily="34" charset="0"/>
                    <a:ea typeface="Open Sans Semibold" pitchFamily="34" charset="0"/>
                    <a:cs typeface="Arial" pitchFamily="34" charset="0"/>
                  </a:rPr>
                  <a:t>10 Items</a:t>
                </a:r>
                <a:endParaRPr lang="en-US" sz="900" dirty="0">
                  <a:solidFill>
                    <a:srgbClr val="666666"/>
                  </a:solidFill>
                  <a:latin typeface="Arial" pitchFamily="34" charset="0"/>
                  <a:ea typeface="Open Sans Semibold" pitchFamily="34" charset="0"/>
                  <a:cs typeface="Arial" pitchFamily="34" charset="0"/>
                </a:endParaRPr>
              </a:p>
            </p:txBody>
          </p:sp>
          <p:cxnSp>
            <p:nvCxnSpPr>
              <p:cNvPr id="125" name="Straight Connector 1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3" name="Group 82"/>
            <p:cNvGrpSpPr/>
            <p:nvPr/>
          </p:nvGrpSpPr>
          <p:grpSpPr>
            <a:xfrm>
              <a:off x="5206858" y="3239884"/>
              <a:ext cx="2860676" cy="1208081"/>
              <a:chOff x="-3009900" y="847724"/>
              <a:chExt cx="2860676" cy="1208081"/>
            </a:xfrm>
          </p:grpSpPr>
          <p:sp>
            <p:nvSpPr>
              <p:cNvPr id="112" name="Rectangle 111"/>
              <p:cNvSpPr/>
              <p:nvPr/>
            </p:nvSpPr>
            <p:spPr bwMode="gray">
              <a:xfrm>
                <a:off x="-3009900" y="847724"/>
                <a:ext cx="2860676" cy="1208081"/>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latin typeface="Arial" pitchFamily="34" charset="0"/>
                  <a:ea typeface="Arial Unicode MS" pitchFamily="34" charset="-128"/>
                  <a:cs typeface="Arial" pitchFamily="34" charset="0"/>
                </a:endParaRPr>
              </a:p>
            </p:txBody>
          </p:sp>
          <p:sp>
            <p:nvSpPr>
              <p:cNvPr id="113" name="TextBox 112"/>
              <p:cNvSpPr txBox="1"/>
              <p:nvPr/>
            </p:nvSpPr>
            <p:spPr>
              <a:xfrm>
                <a:off x="-2884876" y="1241790"/>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2</a:t>
                </a:r>
              </a:p>
            </p:txBody>
          </p:sp>
          <p:sp>
            <p:nvSpPr>
              <p:cNvPr id="114" name="TextBox 113"/>
              <p:cNvSpPr txBox="1"/>
              <p:nvPr/>
            </p:nvSpPr>
            <p:spPr>
              <a:xfrm>
                <a:off x="-1904113" y="1173630"/>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3,762,199.90</a:t>
                </a:r>
              </a:p>
            </p:txBody>
          </p:sp>
          <p:sp>
            <p:nvSpPr>
              <p:cNvPr id="115" name="TextBox 114"/>
              <p:cNvSpPr txBox="1"/>
              <p:nvPr/>
            </p:nvSpPr>
            <p:spPr>
              <a:xfrm>
                <a:off x="-693420" y="14434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16" name="TextBox 115"/>
              <p:cNvSpPr txBox="1"/>
              <p:nvPr/>
            </p:nvSpPr>
            <p:spPr>
              <a:xfrm>
                <a:off x="-1028700" y="1816803"/>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smtClean="0">
                    <a:latin typeface="Arial" pitchFamily="34" charset="0"/>
                    <a:ea typeface="Open Sans Semibold" pitchFamily="34" charset="0"/>
                    <a:cs typeface="Arial" pitchFamily="34" charset="0"/>
                  </a:rPr>
                  <a:t>1 day ago</a:t>
                </a:r>
                <a:endParaRPr lang="en-US" sz="900" dirty="0">
                  <a:latin typeface="Arial" pitchFamily="34" charset="0"/>
                  <a:ea typeface="Open Sans Semibold" pitchFamily="34" charset="0"/>
                  <a:cs typeface="Arial" pitchFamily="34" charset="0"/>
                </a:endParaRPr>
              </a:p>
            </p:txBody>
          </p:sp>
          <p:sp>
            <p:nvSpPr>
              <p:cNvPr id="117" name="TextBox 116"/>
              <p:cNvSpPr txBox="1"/>
              <p:nvPr/>
            </p:nvSpPr>
            <p:spPr>
              <a:xfrm>
                <a:off x="-2884876" y="1816803"/>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smtClean="0">
                    <a:solidFill>
                      <a:srgbClr val="666666"/>
                    </a:solidFill>
                    <a:latin typeface="Arial" pitchFamily="34" charset="0"/>
                    <a:ea typeface="Open Sans Semibold" pitchFamily="34" charset="0"/>
                    <a:cs typeface="Arial" pitchFamily="34" charset="0"/>
                  </a:rPr>
                  <a:t>3 Items</a:t>
                </a:r>
                <a:endParaRPr lang="en-US" sz="900" dirty="0" smtClean="0">
                  <a:solidFill>
                    <a:srgbClr val="666666"/>
                  </a:solidFill>
                  <a:latin typeface="Arial" pitchFamily="34" charset="0"/>
                  <a:ea typeface="Open Sans Semibold" pitchFamily="34" charset="0"/>
                  <a:cs typeface="Arial" pitchFamily="34" charset="0"/>
                </a:endParaRPr>
              </a:p>
            </p:txBody>
          </p:sp>
          <p:cxnSp>
            <p:nvCxnSpPr>
              <p:cNvPr id="118" name="Straight Connector 117"/>
              <p:cNvCxnSpPr/>
              <p:nvPr/>
            </p:nvCxnSpPr>
            <p:spPr>
              <a:xfrm>
                <a:off x="-3009900" y="20558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a:off x="5206858" y="2226424"/>
              <a:ext cx="2860676" cy="1013460"/>
              <a:chOff x="-3009900" y="847724"/>
              <a:chExt cx="2860676" cy="1013460"/>
            </a:xfrm>
          </p:grpSpPr>
          <p:sp>
            <p:nvSpPr>
              <p:cNvPr id="105" name="Rectangle 10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latin typeface="Arial" pitchFamily="34" charset="0"/>
                  <a:ea typeface="Arial Unicode MS" pitchFamily="34" charset="-128"/>
                  <a:cs typeface="Arial" pitchFamily="34" charset="0"/>
                </a:endParaRPr>
              </a:p>
            </p:txBody>
          </p:sp>
          <p:sp>
            <p:nvSpPr>
              <p:cNvPr id="106" name="TextBox 10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1</a:t>
                </a:r>
                <a:endParaRPr lang="en-US" sz="1300" dirty="0">
                  <a:latin typeface="Arial" pitchFamily="34" charset="0"/>
                  <a:ea typeface="Open Sans Semibold" pitchFamily="34" charset="0"/>
                  <a:cs typeface="Arial" pitchFamily="34" charset="0"/>
                </a:endParaRPr>
              </a:p>
            </p:txBody>
          </p:sp>
          <p:sp>
            <p:nvSpPr>
              <p:cNvPr id="107" name="TextBox 106"/>
              <p:cNvSpPr txBox="1"/>
              <p:nvPr/>
            </p:nvSpPr>
            <p:spPr>
              <a:xfrm>
                <a:off x="-1587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smtClean="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108" name="TextBox 107"/>
              <p:cNvSpPr txBox="1"/>
              <p:nvPr/>
            </p:nvSpPr>
            <p:spPr>
              <a:xfrm>
                <a:off x="-693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109" name="TextBox 108"/>
              <p:cNvSpPr txBox="1"/>
              <p:nvPr/>
            </p:nvSpPr>
            <p:spPr>
              <a:xfrm>
                <a:off x="-1028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smtClean="0">
                    <a:latin typeface="Arial" pitchFamily="34" charset="0"/>
                    <a:ea typeface="Open Sans Semibold" pitchFamily="34" charset="0"/>
                    <a:cs typeface="Arial" pitchFamily="34" charset="0"/>
                  </a:rPr>
                  <a:t>Today</a:t>
                </a:r>
                <a:endParaRPr lang="en-US" sz="900" dirty="0">
                  <a:latin typeface="Arial" pitchFamily="34" charset="0"/>
                  <a:ea typeface="Open Sans Semibold" pitchFamily="34" charset="0"/>
                  <a:cs typeface="Arial" pitchFamily="34" charset="0"/>
                </a:endParaRPr>
              </a:p>
            </p:txBody>
          </p:sp>
          <p:sp>
            <p:nvSpPr>
              <p:cNvPr id="110" name="TextBox 10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a:t>
                </a:r>
                <a:r>
                  <a:rPr lang="en-US" sz="900" dirty="0" smtClean="0">
                    <a:solidFill>
                      <a:srgbClr val="666666"/>
                    </a:solidFill>
                    <a:latin typeface="Arial" pitchFamily="34" charset="0"/>
                    <a:ea typeface="Open Sans Semibold" pitchFamily="34" charset="0"/>
                    <a:cs typeface="Arial" pitchFamily="34" charset="0"/>
                  </a:rPr>
                  <a:t> Item</a:t>
                </a:r>
                <a:endParaRPr lang="en-US" sz="900" dirty="0">
                  <a:solidFill>
                    <a:srgbClr val="666666"/>
                  </a:solidFill>
                  <a:latin typeface="Arial" pitchFamily="34" charset="0"/>
                  <a:ea typeface="Open Sans Semibold" pitchFamily="34" charset="0"/>
                  <a:cs typeface="Arial" pitchFamily="34" charset="0"/>
                </a:endParaRPr>
              </a:p>
            </p:txBody>
          </p:sp>
          <p:cxnSp>
            <p:nvCxnSpPr>
              <p:cNvPr id="111" name="Straight Connector 110"/>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85" name="Group 84"/>
            <p:cNvGrpSpPr/>
            <p:nvPr/>
          </p:nvGrpSpPr>
          <p:grpSpPr>
            <a:xfrm>
              <a:off x="5208762" y="1802561"/>
              <a:ext cx="2860676" cy="423863"/>
              <a:chOff x="2" y="423863"/>
              <a:chExt cx="2860676" cy="423863"/>
            </a:xfrm>
          </p:grpSpPr>
          <p:sp>
            <p:nvSpPr>
              <p:cNvPr id="100" name="Rectangle 99"/>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100"/>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2429195" y="501328"/>
                <a:ext cx="431481" cy="246221"/>
              </a:xfrm>
              <a:prstGeom prst="rect">
                <a:avLst/>
              </a:prstGeom>
              <a:solidFill>
                <a:srgbClr val="FFFFFF"/>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103" name="TextBox 102"/>
              <p:cNvSpPr txBox="1"/>
              <p:nvPr/>
            </p:nvSpPr>
            <p:spPr>
              <a:xfrm>
                <a:off x="115499" y="568227"/>
                <a:ext cx="1190847" cy="153888"/>
              </a:xfrm>
              <a:prstGeom prst="rect">
                <a:avLst/>
              </a:prstGeom>
              <a:solidFill>
                <a:srgbClr val="FFFFFF"/>
              </a:solid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solidFill>
                      <a:srgbClr val="707070"/>
                    </a:solidFill>
                    <a:latin typeface="Arial" panose="020B0604020202020204" pitchFamily="34" charset="0"/>
                    <a:ea typeface="Open Sans Semibold" pitchFamily="34" charset="0"/>
                    <a:cs typeface="Arial" panose="020B0604020202020204" pitchFamily="34" charset="0"/>
                  </a:rPr>
                  <a:t>Search</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cxnSp>
            <p:nvCxnSpPr>
              <p:cNvPr id="104" name="Straight Connector 103"/>
              <p:cNvCxnSpPr/>
              <p:nvPr/>
            </p:nvCxnSpPr>
            <p:spPr>
              <a:xfrm>
                <a:off x="2429195" y="423863"/>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86" name="Rectangle 85"/>
            <p:cNvSpPr/>
            <p:nvPr/>
          </p:nvSpPr>
          <p:spPr>
            <a:xfrm>
              <a:off x="5261397" y="3305966"/>
              <a:ext cx="1511952" cy="230832"/>
            </a:xfrm>
            <a:prstGeom prst="rect">
              <a:avLst/>
            </a:prstGeom>
          </p:spPr>
          <p:txBody>
            <a:bodyPr wrap="none">
              <a:spAutoFit/>
            </a:bodyPr>
            <a:lstStyle/>
            <a:p>
              <a:pPr lvl="0"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On behalf of Marty </a:t>
              </a:r>
              <a:r>
                <a:rPr lang="en-US" sz="900" dirty="0" err="1" smtClean="0">
                  <a:solidFill>
                    <a:srgbClr val="666666"/>
                  </a:solidFill>
                  <a:latin typeface="Arial" pitchFamily="34" charset="0"/>
                  <a:ea typeface="Open Sans Semibold" pitchFamily="34" charset="0"/>
                  <a:cs typeface="Arial" pitchFamily="34" charset="0"/>
                </a:rPr>
                <a:t>McFox</a:t>
              </a:r>
              <a:endParaRPr lang="en-US" sz="900" dirty="0">
                <a:solidFill>
                  <a:srgbClr val="666666"/>
                </a:solidFill>
                <a:latin typeface="Arial" pitchFamily="34" charset="0"/>
                <a:ea typeface="Open Sans Semibold" pitchFamily="34" charset="0"/>
                <a:cs typeface="Arial" pitchFamily="34" charset="0"/>
              </a:endParaRPr>
            </a:p>
          </p:txBody>
        </p:sp>
        <p:grpSp>
          <p:nvGrpSpPr>
            <p:cNvPr id="88" name="Group 87"/>
            <p:cNvGrpSpPr/>
            <p:nvPr/>
          </p:nvGrpSpPr>
          <p:grpSpPr>
            <a:xfrm>
              <a:off x="5196857" y="1370857"/>
              <a:ext cx="2871307" cy="431706"/>
              <a:chOff x="1127602" y="891244"/>
              <a:chExt cx="2871307" cy="431706"/>
            </a:xfrm>
          </p:grpSpPr>
          <p:sp>
            <p:nvSpPr>
              <p:cNvPr id="89" name="Rectangle 88"/>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1629320"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smtClean="0">
                    <a:solidFill>
                      <a:srgbClr val="666666"/>
                    </a:solidFill>
                    <a:latin typeface="Arial" panose="020B0604020202020204" pitchFamily="34" charset="0"/>
                    <a:ea typeface="Open Sans" pitchFamily="34" charset="0"/>
                    <a:cs typeface="Arial" panose="020B0604020202020204" pitchFamily="34" charset="0"/>
                  </a:rPr>
                  <a:t>Requests (42)</a:t>
                </a:r>
                <a:endParaRPr lang="en-US" sz="12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2" name="TextBox 91"/>
              <p:cNvSpPr txBox="1"/>
              <p:nvPr/>
            </p:nvSpPr>
            <p:spPr>
              <a:xfrm>
                <a:off x="1127602" y="1013605"/>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93" name="Straight Connector 92"/>
              <p:cNvCxnSpPr/>
              <p:nvPr/>
            </p:nvCxnSpPr>
            <p:spPr>
              <a:xfrm>
                <a:off x="1552925" y="891244"/>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4" name="Rectangle 93"/>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2" name="Rounded Rectangle 131"/>
            <p:cNvSpPr/>
            <p:nvPr/>
          </p:nvSpPr>
          <p:spPr bwMode="gray">
            <a:xfrm>
              <a:off x="5763778" y="5302941"/>
              <a:ext cx="1882140" cy="624840"/>
            </a:xfrm>
            <a:prstGeom prst="roundRect">
              <a:avLst>
                <a:gd name="adj" fmla="val 3048"/>
              </a:avLst>
            </a:prstGeom>
            <a:solidFill>
              <a:schemeClr val="tx1">
                <a:lumMod val="85000"/>
                <a:lumOff val="15000"/>
              </a:schemeClr>
            </a:solidFill>
            <a:ln w="6350" algn="ctr">
              <a:noFill/>
              <a:miter lim="800000"/>
              <a:headEnd/>
              <a:tailEnd/>
            </a:ln>
            <a:effectLst>
              <a:outerShdw blurRad="63500" sx="102000" sy="102000" algn="ctr" rotWithShape="0">
                <a:prstClr val="black">
                  <a:alpha val="40000"/>
                </a:prstClr>
              </a:outerShdw>
            </a:effectLst>
          </p:spPr>
          <p:txBody>
            <a:bodyPr lIns="90000" tIns="72000" rIns="90000" bIns="72000" rtlCol="0" anchor="ctr"/>
            <a:lstStyle/>
            <a:p>
              <a:pPr algn="ctr" fontAlgn="base">
                <a:spcBef>
                  <a:spcPct val="50000"/>
                </a:spcBef>
                <a:spcAft>
                  <a:spcPct val="0"/>
                </a:spcAft>
                <a:buClr>
                  <a:srgbClr val="F0AB00"/>
                </a:buClr>
                <a:buSzPct val="80000"/>
              </a:pPr>
              <a:r>
                <a:rPr lang="en-US" sz="1000" dirty="0" smtClean="0">
                  <a:solidFill>
                    <a:srgbClr val="FFFFFF"/>
                  </a:solidFill>
                  <a:latin typeface="Arial" panose="020B0604020202020204" pitchFamily="34" charset="0"/>
                  <a:ea typeface="Open Sans Semibold" pitchFamily="34" charset="0"/>
                  <a:cs typeface="Arial" panose="020B0604020202020204" pitchFamily="34" charset="0"/>
                </a:rPr>
                <a:t>Your request has been approved</a:t>
              </a:r>
              <a:endParaRPr kumimoji="0" lang="en-US" b="0" i="0" u="none" strike="noStrike" kern="0" cap="none" spc="0" normalizeH="0" baseline="0" noProof="0" dirty="0" smtClean="0">
                <a:ln>
                  <a:noFill/>
                </a:ln>
                <a:effectLst/>
                <a:uLnTx/>
                <a:uFillTx/>
                <a:latin typeface="Arial" panose="020B0604020202020204" pitchFamily="34" charset="0"/>
                <a:ea typeface="Arial Unicode MS" pitchFamily="34" charset="-128"/>
                <a:cs typeface="Arial" panose="020B0604020202020204" pitchFamily="34" charset="0"/>
              </a:endParaRPr>
            </a:p>
          </p:txBody>
        </p:sp>
        <p:grpSp>
          <p:nvGrpSpPr>
            <p:cNvPr id="59" name="Group 58"/>
            <p:cNvGrpSpPr/>
            <p:nvPr/>
          </p:nvGrpSpPr>
          <p:grpSpPr>
            <a:xfrm>
              <a:off x="5197410" y="6025916"/>
              <a:ext cx="2872029" cy="423864"/>
              <a:chOff x="5144258" y="5541167"/>
              <a:chExt cx="2872029" cy="423864"/>
            </a:xfrm>
          </p:grpSpPr>
          <p:sp>
            <p:nvSpPr>
              <p:cNvPr id="60" name="Rectangle 59"/>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smtClean="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62" name="Straight Connector 61"/>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85930589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kern="0" dirty="0">
              <a:latin typeface="BentonSans Light" panose="02000503000000020004" pitchFamily="2" charset="0"/>
              <a:ea typeface="Arial Unicode MS" pitchFamily="34" charset="-128"/>
              <a:cs typeface="Arial Unicode MS" pitchFamily="34" charset="-128"/>
            </a:endParaRPr>
          </a:p>
        </p:txBody>
      </p:sp>
      <p:sp>
        <p:nvSpPr>
          <p:cNvPr id="3" name="Text Placeholder 2"/>
          <p:cNvSpPr>
            <a:spLocks noGrp="1"/>
          </p:cNvSpPr>
          <p:nvPr>
            <p:ph type="body" sz="quarter" idx="10"/>
          </p:nvPr>
        </p:nvSpPr>
        <p:spPr>
          <a:xfrm>
            <a:off x="324002" y="3876675"/>
            <a:ext cx="8494713" cy="2205040"/>
          </a:xfrm>
        </p:spPr>
        <p:txBody>
          <a:bodyPr/>
          <a:lstStyle/>
          <a:p>
            <a:pPr lvl="0">
              <a:buClr>
                <a:srgbClr val="F0AB00"/>
              </a:buClr>
            </a:pPr>
            <a:r>
              <a:rPr lang="en-US" sz="1400" dirty="0">
                <a:solidFill>
                  <a:srgbClr val="006CA7"/>
                </a:solidFill>
              </a:rPr>
              <a:t>The following slides show multiple examples and variations of the </a:t>
            </a:r>
            <a:r>
              <a:rPr lang="en-US" sz="1400" dirty="0" err="1">
                <a:solidFill>
                  <a:srgbClr val="006CA7"/>
                </a:solidFill>
              </a:rPr>
              <a:t>ObjectHeader</a:t>
            </a:r>
            <a:r>
              <a:rPr lang="en-US" sz="1400" dirty="0">
                <a:solidFill>
                  <a:srgbClr val="006CA7"/>
                </a:solidFill>
              </a:rPr>
              <a:t> control….</a:t>
            </a:r>
            <a:endParaRPr lang="en-US" dirty="0">
              <a:solidFill>
                <a:srgbClr val="000000"/>
              </a:solidFill>
            </a:endParaRPr>
          </a:p>
        </p:txBody>
      </p:sp>
      <p:grpSp>
        <p:nvGrpSpPr>
          <p:cNvPr id="81" name="Group 80"/>
          <p:cNvGrpSpPr/>
          <p:nvPr/>
        </p:nvGrpSpPr>
        <p:grpSpPr>
          <a:xfrm>
            <a:off x="297885" y="1697920"/>
            <a:ext cx="5826691" cy="1133475"/>
            <a:chOff x="297885" y="4004312"/>
            <a:chExt cx="5826691" cy="1133475"/>
          </a:xfrm>
        </p:grpSpPr>
        <p:sp>
          <p:nvSpPr>
            <p:cNvPr id="49" name="Rectangle 48"/>
            <p:cNvSpPr/>
            <p:nvPr/>
          </p:nvSpPr>
          <p:spPr bwMode="gray">
            <a:xfrm>
              <a:off x="297885" y="4004312"/>
              <a:ext cx="5826691" cy="1133475"/>
            </a:xfrm>
            <a:prstGeom prst="rect">
              <a:avLst/>
            </a:prstGeom>
            <a:solidFill>
              <a:schemeClr val="bg1"/>
            </a:solidFill>
            <a:ln w="6350" algn="ctr">
              <a:solidFill>
                <a:schemeClr val="bg1">
                  <a:lumMod val="85000"/>
                </a:schemeClr>
              </a:solidFill>
              <a:prstDash val="dash"/>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latin typeface="Arial" panose="020B0604020202020204" pitchFamily="34" charset="0"/>
                <a:ea typeface="Arial Unicode MS" pitchFamily="34" charset="-128"/>
                <a:cs typeface="Arial" panose="020B0604020202020204" pitchFamily="34" charset="0"/>
              </a:endParaRPr>
            </a:p>
          </p:txBody>
        </p:sp>
        <p:grpSp>
          <p:nvGrpSpPr>
            <p:cNvPr id="4" name="Group 3"/>
            <p:cNvGrpSpPr/>
            <p:nvPr/>
          </p:nvGrpSpPr>
          <p:grpSpPr>
            <a:xfrm>
              <a:off x="319440" y="4315279"/>
              <a:ext cx="5728560" cy="763445"/>
              <a:chOff x="3114080" y="3178251"/>
              <a:chExt cx="5728560" cy="763445"/>
            </a:xfrm>
          </p:grpSpPr>
          <p:sp>
            <p:nvSpPr>
              <p:cNvPr id="5" name="TextBox 4"/>
              <p:cNvSpPr txBox="1"/>
              <p:nvPr/>
            </p:nvSpPr>
            <p:spPr>
              <a:xfrm>
                <a:off x="3114080" y="3178251"/>
                <a:ext cx="3102421" cy="261610"/>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700" dirty="0" smtClean="0">
                    <a:solidFill>
                      <a:srgbClr val="00719E"/>
                    </a:solidFill>
                    <a:latin typeface="Arial" panose="020B0604020202020204" pitchFamily="34" charset="0"/>
                    <a:ea typeface="Open Sans" pitchFamily="34" charset="0"/>
                    <a:cs typeface="Arial" panose="020B0604020202020204" pitchFamily="34" charset="0"/>
                  </a:rPr>
                  <a:t>Name2</a:t>
                </a:r>
                <a:endParaRPr lang="en-US" sz="1700" dirty="0">
                  <a:solidFill>
                    <a:srgbClr val="00719E"/>
                  </a:solidFill>
                  <a:latin typeface="Arial" panose="020B0604020202020204" pitchFamily="34" charset="0"/>
                  <a:ea typeface="Open Sans" pitchFamily="34" charset="0"/>
                  <a:cs typeface="Arial" panose="020B0604020202020204" pitchFamily="34" charset="0"/>
                </a:endParaRPr>
              </a:p>
            </p:txBody>
          </p:sp>
          <p:sp>
            <p:nvSpPr>
              <p:cNvPr id="6" name="TextBox 5"/>
              <p:cNvSpPr txBox="1"/>
              <p:nvPr/>
            </p:nvSpPr>
            <p:spPr>
              <a:xfrm>
                <a:off x="6726868" y="3178251"/>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smtClean="0">
                    <a:solidFill>
                      <a:srgbClr val="444444"/>
                    </a:solidFill>
                    <a:latin typeface="Arial" panose="020B0604020202020204" pitchFamily="34" charset="0"/>
                    <a:ea typeface="Open Sans Condensed" pitchFamily="34" charset="0"/>
                    <a:cs typeface="Arial" panose="020B0604020202020204" pitchFamily="34" charset="0"/>
                  </a:rPr>
                  <a:t>3,762,199.90</a:t>
                </a:r>
                <a:endParaRPr lang="en-US" sz="900" dirty="0">
                  <a:solidFill>
                    <a:srgbClr val="444444"/>
                  </a:solidFill>
                  <a:latin typeface="Arial" panose="020B0604020202020204" pitchFamily="34" charset="0"/>
                  <a:ea typeface="Open Sans Condensed" pitchFamily="34" charset="0"/>
                  <a:cs typeface="Arial" panose="020B0604020202020204" pitchFamily="34" charset="0"/>
                </a:endParaRPr>
              </a:p>
            </p:txBody>
          </p:sp>
          <p:sp>
            <p:nvSpPr>
              <p:cNvPr id="7" name="TextBox 6"/>
              <p:cNvSpPr txBox="1"/>
              <p:nvPr/>
            </p:nvSpPr>
            <p:spPr>
              <a:xfrm>
                <a:off x="8480424" y="3443169"/>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smtClean="0">
                    <a:latin typeface="Arial" panose="020B0604020202020204" pitchFamily="34" charset="0"/>
                    <a:ea typeface="Open Sans" pitchFamily="34" charset="0"/>
                    <a:cs typeface="Arial" panose="020B0604020202020204" pitchFamily="34" charset="0"/>
                  </a:rPr>
                  <a:t>USD</a:t>
                </a:r>
                <a:endParaRPr lang="en-US" sz="300" dirty="0">
                  <a:latin typeface="Arial" panose="020B0604020202020204" pitchFamily="34" charset="0"/>
                  <a:ea typeface="Open Sans" pitchFamily="34" charset="0"/>
                  <a:cs typeface="Arial" panose="020B0604020202020204" pitchFamily="34" charset="0"/>
                </a:endParaRPr>
              </a:p>
            </p:txBody>
          </p:sp>
          <p:sp>
            <p:nvSpPr>
              <p:cNvPr id="8" name="TextBox 7"/>
              <p:cNvSpPr txBox="1"/>
              <p:nvPr/>
            </p:nvSpPr>
            <p:spPr>
              <a:xfrm>
                <a:off x="8074027" y="3787808"/>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smtClean="0">
                    <a:latin typeface="Arial" panose="020B0604020202020204" pitchFamily="34" charset="0"/>
                    <a:ea typeface="Open Sans" pitchFamily="34" charset="0"/>
                    <a:cs typeface="Arial" panose="020B0604020202020204" pitchFamily="34" charset="0"/>
                  </a:rPr>
                  <a:t>1 day ago</a:t>
                </a:r>
                <a:endParaRPr lang="en-US" sz="300" dirty="0">
                  <a:latin typeface="Arial" panose="020B0604020202020204" pitchFamily="34" charset="0"/>
                  <a:ea typeface="Open Sans" pitchFamily="34" charset="0"/>
                  <a:cs typeface="Arial" panose="020B0604020202020204" pitchFamily="34" charset="0"/>
                </a:endParaRPr>
              </a:p>
            </p:txBody>
          </p:sp>
        </p:grpSp>
      </p:grpSp>
    </p:spTree>
    <p:extLst>
      <p:ext uri="{BB962C8B-B14F-4D97-AF65-F5344CB8AC3E}">
        <p14:creationId xmlns:p14="http://schemas.microsoft.com/office/powerpoint/2010/main" val="1351560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4" name="Group 3"/>
          <p:cNvGrpSpPr/>
          <p:nvPr/>
        </p:nvGrpSpPr>
        <p:grpSpPr>
          <a:xfrm>
            <a:off x="53658" y="1415733"/>
            <a:ext cx="6276975" cy="1616075"/>
            <a:chOff x="53658" y="1415733"/>
            <a:chExt cx="6276975" cy="1616075"/>
          </a:xfrm>
        </p:grpSpPr>
        <p:sp>
          <p:nvSpPr>
            <p:cNvPr id="36" name="Rectangle 35"/>
            <p:cNvSpPr>
              <a:spLocks noChangeArrowheads="1"/>
            </p:cNvSpPr>
            <p:nvPr/>
          </p:nvSpPr>
          <p:spPr bwMode="auto">
            <a:xfrm>
              <a:off x="53658" y="1415733"/>
              <a:ext cx="6276975" cy="1616075"/>
            </a:xfrm>
            <a:prstGeom prst="rect">
              <a:avLst/>
            </a:prstGeom>
            <a:noFill/>
            <a:ln>
              <a:noFill/>
            </a:ln>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7" name="Rectangle 38"/>
            <p:cNvSpPr>
              <a:spLocks noChangeArrowheads="1"/>
            </p:cNvSpPr>
            <p:nvPr/>
          </p:nvSpPr>
          <p:spPr bwMode="auto">
            <a:xfrm>
              <a:off x="321945" y="1699896"/>
              <a:ext cx="2777171"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700" b="0" i="0" u="none" strike="noStrike" cap="none" normalizeH="0" baseline="0" dirty="0" smtClean="0">
                  <a:ln>
                    <a:noFill/>
                  </a:ln>
                  <a:solidFill>
                    <a:srgbClr val="00679E"/>
                  </a:solidFill>
                  <a:effectLst/>
                  <a:latin typeface="Arial" panose="020B0604020202020204" pitchFamily="34" charset="0"/>
                  <a:cs typeface="Arial" panose="020B0604020202020204" pitchFamily="34" charset="0"/>
                </a:rPr>
                <a:t>Example Object Header Text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9" name="Rectangle 40"/>
            <p:cNvSpPr>
              <a:spLocks noChangeArrowheads="1"/>
            </p:cNvSpPr>
            <p:nvPr/>
          </p:nvSpPr>
          <p:spPr bwMode="auto">
            <a:xfrm>
              <a:off x="332740" y="2128521"/>
              <a:ext cx="123306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679E"/>
                  </a:solidFill>
                  <a:effectLst/>
                  <a:latin typeface="Arial" panose="020B0604020202020204" pitchFamily="34" charset="0"/>
                  <a:cs typeface="Arial" panose="020B0604020202020204" pitchFamily="34" charset="0"/>
                </a:rPr>
                <a:t>Forwarded by Name2</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0" name="Rectangle 41"/>
            <p:cNvSpPr>
              <a:spLocks noChangeArrowheads="1"/>
            </p:cNvSpPr>
            <p:nvPr/>
          </p:nvSpPr>
          <p:spPr bwMode="auto">
            <a:xfrm>
              <a:off x="329883" y="239839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1" name="Rectangle 42"/>
            <p:cNvSpPr>
              <a:spLocks noChangeArrowheads="1"/>
            </p:cNvSpPr>
            <p:nvPr/>
          </p:nvSpPr>
          <p:spPr bwMode="auto">
            <a:xfrm>
              <a:off x="329883" y="2671446"/>
              <a:ext cx="94096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Second Attribute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2" name="Rectangle 43"/>
            <p:cNvSpPr>
              <a:spLocks noChangeArrowheads="1"/>
            </p:cNvSpPr>
            <p:nvPr/>
          </p:nvSpPr>
          <p:spPr bwMode="auto">
            <a:xfrm>
              <a:off x="5344596" y="2398396"/>
              <a:ext cx="73096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3" name="Rectangle 44"/>
            <p:cNvSpPr>
              <a:spLocks noChangeArrowheads="1"/>
            </p:cNvSpPr>
            <p:nvPr/>
          </p:nvSpPr>
          <p:spPr bwMode="auto">
            <a:xfrm>
              <a:off x="5188688" y="1660208"/>
              <a:ext cx="88687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44" name="Rectangle 45"/>
            <p:cNvSpPr>
              <a:spLocks noChangeArrowheads="1"/>
            </p:cNvSpPr>
            <p:nvPr/>
          </p:nvSpPr>
          <p:spPr bwMode="auto">
            <a:xfrm>
              <a:off x="5825497" y="194437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Euro</a:t>
              </a:r>
              <a:endParaRPr kumimoji="0" lang="en-US" sz="2000" b="0" i="0" u="none" strike="noStrike" cap="none" normalizeH="0" baseline="0" dirty="0" smtClean="0">
                <a:ln>
                  <a:noFill/>
                </a:ln>
                <a:solidFill>
                  <a:schemeClr val="tx1"/>
                </a:solidFill>
                <a:effectLst/>
                <a:latin typeface="Arial" pitchFamily="34" charset="0"/>
                <a:cs typeface="Arial" pitchFamily="34" charset="0"/>
              </a:endParaRPr>
            </a:p>
          </p:txBody>
        </p:sp>
        <p:sp>
          <p:nvSpPr>
            <p:cNvPr id="45" name="Rectangle 46"/>
            <p:cNvSpPr>
              <a:spLocks noChangeArrowheads="1"/>
            </p:cNvSpPr>
            <p:nvPr/>
          </p:nvSpPr>
          <p:spPr bwMode="auto">
            <a:xfrm>
              <a:off x="5468026" y="2671446"/>
              <a:ext cx="60753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5" name="Group 4"/>
          <p:cNvGrpSpPr/>
          <p:nvPr/>
        </p:nvGrpSpPr>
        <p:grpSpPr>
          <a:xfrm>
            <a:off x="53658" y="3748406"/>
            <a:ext cx="6384745" cy="2044700"/>
            <a:chOff x="53658" y="3748406"/>
            <a:chExt cx="6384745" cy="2044700"/>
          </a:xfrm>
        </p:grpSpPr>
        <p:sp>
          <p:nvSpPr>
            <p:cNvPr id="67" name="Rectangle 37"/>
            <p:cNvSpPr>
              <a:spLocks noChangeArrowheads="1"/>
            </p:cNvSpPr>
            <p:nvPr/>
          </p:nvSpPr>
          <p:spPr bwMode="auto">
            <a:xfrm>
              <a:off x="53658" y="3748406"/>
              <a:ext cx="6276975" cy="20447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2" name="Rectangle 59"/>
            <p:cNvSpPr>
              <a:spLocks noChangeArrowheads="1"/>
            </p:cNvSpPr>
            <p:nvPr/>
          </p:nvSpPr>
          <p:spPr bwMode="auto">
            <a:xfrm>
              <a:off x="342583" y="5129531"/>
              <a:ext cx="9909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679E"/>
                  </a:solidFill>
                  <a:effectLst/>
                  <a:latin typeface="Arial" panose="020B0604020202020204" pitchFamily="34" charset="0"/>
                  <a:cs typeface="Arial" panose="020B0604020202020204" pitchFamily="34" charset="0"/>
                </a:rPr>
                <a:t>Added by </a:t>
              </a:r>
              <a:r>
                <a:rPr lang="en-US" sz="1000" dirty="0" smtClean="0">
                  <a:solidFill>
                    <a:srgbClr val="00679E"/>
                  </a:solidFill>
                  <a:latin typeface="Arial" panose="020B0604020202020204" pitchFamily="34" charset="0"/>
                  <a:cs typeface="Arial" panose="020B0604020202020204" pitchFamily="34" charset="0"/>
                </a:rPr>
                <a:t>Name3</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3" name="Rectangle 60"/>
            <p:cNvSpPr>
              <a:spLocks noChangeArrowheads="1"/>
            </p:cNvSpPr>
            <p:nvPr/>
          </p:nvSpPr>
          <p:spPr bwMode="auto">
            <a:xfrm>
              <a:off x="3072097" y="5343843"/>
              <a:ext cx="33663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CC2127"/>
                  </a:solidFill>
                  <a:effectLst/>
                  <a:latin typeface="Arial" panose="020B0604020202020204" pitchFamily="34" charset="0"/>
                  <a:cs typeface="Arial" panose="020B0604020202020204" pitchFamily="34" charset="0"/>
                </a:rPr>
                <a:t>Negative Text About Something That Is Extremely Negative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4" name="Rectangle 61"/>
            <p:cNvSpPr>
              <a:spLocks noChangeArrowheads="1"/>
            </p:cNvSpPr>
            <p:nvPr/>
          </p:nvSpPr>
          <p:spPr bwMode="auto">
            <a:xfrm>
              <a:off x="4158933" y="3991293"/>
              <a:ext cx="22794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999.999.123.624,00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75" name="Rectangle 62"/>
            <p:cNvSpPr>
              <a:spLocks noChangeArrowheads="1"/>
            </p:cNvSpPr>
            <p:nvPr/>
          </p:nvSpPr>
          <p:spPr bwMode="auto">
            <a:xfrm>
              <a:off x="6194747" y="4275456"/>
              <a:ext cx="24365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TextBox 23"/>
            <p:cNvSpPr txBox="1"/>
            <p:nvPr/>
          </p:nvSpPr>
          <p:spPr>
            <a:xfrm>
              <a:off x="319876" y="4037028"/>
              <a:ext cx="3467296" cy="938719"/>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a:t>
              </a:r>
              <a:r>
                <a:rPr lang="en-US" sz="1700" dirty="0" smtClean="0">
                  <a:solidFill>
                    <a:srgbClr val="00679E"/>
                  </a:solidFill>
                  <a:latin typeface="Arial" panose="020B0604020202020204" pitchFamily="34" charset="0"/>
                  <a:cs typeface="Arial" panose="020B0604020202020204" pitchFamily="34" charset="0"/>
                </a:rPr>
                <a:t>That</a:t>
              </a:r>
            </a:p>
            <a:p>
              <a:pPr fontAlgn="base">
                <a:spcBef>
                  <a:spcPts val="600"/>
                </a:spcBef>
                <a:spcAft>
                  <a:spcPct val="0"/>
                </a:spcAft>
                <a:buClr>
                  <a:srgbClr val="F0AB00"/>
                </a:buClr>
                <a:buSzPct val="80000"/>
              </a:pPr>
              <a:r>
                <a:rPr lang="en-US" sz="1700" dirty="0" smtClean="0">
                  <a:solidFill>
                    <a:srgbClr val="00679E"/>
                  </a:solidFill>
                  <a:latin typeface="Arial" panose="020B0604020202020204" pitchFamily="34" charset="0"/>
                  <a:cs typeface="Arial" panose="020B0604020202020204" pitchFamily="34" charset="0"/>
                </a:rPr>
                <a:t>Is Rather Long – It Is Even So Long</a:t>
              </a:r>
            </a:p>
            <a:p>
              <a:pPr fontAlgn="base">
                <a:spcBef>
                  <a:spcPts val="600"/>
                </a:spcBef>
                <a:spcAft>
                  <a:spcPct val="0"/>
                </a:spcAft>
                <a:buClr>
                  <a:srgbClr val="F0AB00"/>
                </a:buClr>
                <a:buSzPct val="80000"/>
              </a:pPr>
              <a:r>
                <a:rPr lang="en-US" sz="1700" dirty="0" smtClean="0">
                  <a:solidFill>
                    <a:srgbClr val="00679E"/>
                  </a:solidFill>
                  <a:latin typeface="Arial" panose="020B0604020202020204" pitchFamily="34" charset="0"/>
                  <a:cs typeface="Arial" panose="020B0604020202020204" pitchFamily="34" charset="0"/>
                </a:rPr>
                <a:t>That It has to Wrap Twice</a:t>
              </a:r>
              <a:endParaRPr lang="en-US" sz="1700" dirty="0">
                <a:solidFill>
                  <a:srgbClr val="00679E"/>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77574490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23" name="Group 22"/>
          <p:cNvGrpSpPr/>
          <p:nvPr/>
        </p:nvGrpSpPr>
        <p:grpSpPr>
          <a:xfrm>
            <a:off x="53340" y="3739833"/>
            <a:ext cx="6276975" cy="1177925"/>
            <a:chOff x="53340" y="3739833"/>
            <a:chExt cx="6276975" cy="1177925"/>
          </a:xfrm>
        </p:grpSpPr>
        <p:sp>
          <p:nvSpPr>
            <p:cNvPr id="15" name="Rectangle 6"/>
            <p:cNvSpPr>
              <a:spLocks noChangeArrowheads="1"/>
            </p:cNvSpPr>
            <p:nvPr/>
          </p:nvSpPr>
          <p:spPr bwMode="auto">
            <a:xfrm>
              <a:off x="53340" y="3739833"/>
              <a:ext cx="6276975" cy="11779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6" name="Rectangle 8"/>
            <p:cNvSpPr>
              <a:spLocks noChangeArrowheads="1"/>
            </p:cNvSpPr>
            <p:nvPr/>
          </p:nvSpPr>
          <p:spPr bwMode="auto">
            <a:xfrm>
              <a:off x="320040" y="4027171"/>
              <a:ext cx="27756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700" dirty="0">
                  <a:solidFill>
                    <a:srgbClr val="00679E"/>
                  </a:solidFill>
                  <a:latin typeface="Arial" panose="020B0604020202020204" pitchFamily="34" charset="0"/>
                  <a:cs typeface="Arial" panose="020B0604020202020204" pitchFamily="34" charset="0"/>
                </a:rPr>
                <a:t>Example Object Header Text</a:t>
              </a:r>
              <a:endParaRPr lang="en-US" dirty="0">
                <a:latin typeface="Arial" pitchFamily="34" charset="0"/>
                <a:cs typeface="Arial" pitchFamily="34" charset="0"/>
              </a:endParaRPr>
            </a:p>
          </p:txBody>
        </p:sp>
        <p:sp>
          <p:nvSpPr>
            <p:cNvPr id="17" name="Rectangle 9"/>
            <p:cNvSpPr>
              <a:spLocks noChangeArrowheads="1"/>
            </p:cNvSpPr>
            <p:nvPr/>
          </p:nvSpPr>
          <p:spPr bwMode="auto">
            <a:xfrm>
              <a:off x="329565" y="446214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8" name="Rectangle 10"/>
            <p:cNvSpPr>
              <a:spLocks noChangeArrowheads="1"/>
            </p:cNvSpPr>
            <p:nvPr/>
          </p:nvSpPr>
          <p:spPr bwMode="auto">
            <a:xfrm>
              <a:off x="5434076" y="4462146"/>
              <a:ext cx="7486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9" name="Rectangle 11"/>
            <p:cNvSpPr>
              <a:spLocks noChangeArrowheads="1"/>
            </p:cNvSpPr>
            <p:nvPr/>
          </p:nvSpPr>
          <p:spPr bwMode="auto">
            <a:xfrm>
              <a:off x="5541477" y="3984308"/>
              <a:ext cx="6412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 name="Rectangle 12"/>
            <p:cNvSpPr>
              <a:spLocks noChangeArrowheads="1"/>
            </p:cNvSpPr>
            <p:nvPr/>
          </p:nvSpPr>
          <p:spPr bwMode="auto">
            <a:xfrm>
              <a:off x="5932610" y="426847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1" name="Rectangle 13"/>
            <p:cNvSpPr>
              <a:spLocks noChangeArrowheads="1"/>
            </p:cNvSpPr>
            <p:nvPr/>
          </p:nvSpPr>
          <p:spPr bwMode="auto">
            <a:xfrm>
              <a:off x="5575140" y="4736783"/>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grpSp>
        <p:nvGrpSpPr>
          <p:cNvPr id="22" name="Group 21"/>
          <p:cNvGrpSpPr/>
          <p:nvPr/>
        </p:nvGrpSpPr>
        <p:grpSpPr>
          <a:xfrm>
            <a:off x="53658" y="1408113"/>
            <a:ext cx="6276975" cy="1562100"/>
            <a:chOff x="53658" y="1408113"/>
            <a:chExt cx="6276975" cy="1562100"/>
          </a:xfrm>
        </p:grpSpPr>
        <p:sp>
          <p:nvSpPr>
            <p:cNvPr id="5" name="Rectangle 36"/>
            <p:cNvSpPr>
              <a:spLocks noChangeArrowheads="1"/>
            </p:cNvSpPr>
            <p:nvPr/>
          </p:nvSpPr>
          <p:spPr bwMode="auto">
            <a:xfrm>
              <a:off x="53658" y="1408113"/>
              <a:ext cx="6276975" cy="15621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Rectangle 5"/>
            <p:cNvSpPr>
              <a:spLocks noChangeArrowheads="1"/>
            </p:cNvSpPr>
            <p:nvPr/>
          </p:nvSpPr>
          <p:spPr bwMode="auto">
            <a:xfrm>
              <a:off x="321945" y="1695451"/>
              <a:ext cx="27756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700" dirty="0">
                  <a:solidFill>
                    <a:srgbClr val="00679E"/>
                  </a:solidFill>
                  <a:latin typeface="Arial" panose="020B0604020202020204" pitchFamily="34" charset="0"/>
                  <a:cs typeface="Arial" panose="020B0604020202020204" pitchFamily="34" charset="0"/>
                </a:rPr>
                <a:t>Example Object Header Text</a:t>
              </a:r>
              <a:endParaRPr lang="en-US" dirty="0">
                <a:latin typeface="Arial" pitchFamily="34" charset="0"/>
                <a:cs typeface="Arial" pitchFamily="34" charset="0"/>
              </a:endParaRPr>
            </a:p>
          </p:txBody>
        </p:sp>
        <p:sp>
          <p:nvSpPr>
            <p:cNvPr id="7" name="Rectangle 6"/>
            <p:cNvSpPr>
              <a:spLocks noChangeArrowheads="1"/>
            </p:cNvSpPr>
            <p:nvPr/>
          </p:nvSpPr>
          <p:spPr bwMode="auto">
            <a:xfrm>
              <a:off x="329883" y="2130426"/>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Rectangle 9"/>
            <p:cNvSpPr>
              <a:spLocks noChangeArrowheads="1"/>
            </p:cNvSpPr>
            <p:nvPr/>
          </p:nvSpPr>
          <p:spPr bwMode="auto">
            <a:xfrm>
              <a:off x="5435981" y="2130426"/>
              <a:ext cx="74860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1" name="Rectangle 10"/>
            <p:cNvSpPr>
              <a:spLocks noChangeArrowheads="1"/>
            </p:cNvSpPr>
            <p:nvPr/>
          </p:nvSpPr>
          <p:spPr bwMode="auto">
            <a:xfrm>
              <a:off x="5543382" y="1652588"/>
              <a:ext cx="64120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3.624</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2" name="Rectangle 11"/>
            <p:cNvSpPr>
              <a:spLocks noChangeArrowheads="1"/>
            </p:cNvSpPr>
            <p:nvPr/>
          </p:nvSpPr>
          <p:spPr bwMode="auto">
            <a:xfrm>
              <a:off x="5934515" y="1936751"/>
              <a:ext cx="250068"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9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3" name="Rectangle 12"/>
            <p:cNvSpPr>
              <a:spLocks noChangeArrowheads="1"/>
            </p:cNvSpPr>
            <p:nvPr/>
          </p:nvSpPr>
          <p:spPr bwMode="auto">
            <a:xfrm>
              <a:off x="5577045" y="2405063"/>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5" name="Rectangle 22"/>
            <p:cNvSpPr>
              <a:spLocks noChangeArrowheads="1"/>
            </p:cNvSpPr>
            <p:nvPr/>
          </p:nvSpPr>
          <p:spPr bwMode="auto">
            <a:xfrm>
              <a:off x="329994" y="2405063"/>
              <a:ext cx="32546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a:t>
              </a:r>
              <a:r>
                <a:rPr lang="en-US" sz="1000" dirty="0" smtClean="0">
                  <a:solidFill>
                    <a:srgbClr val="666666"/>
                  </a:solidFill>
                  <a:latin typeface="Arial" panose="020B0604020202020204" pitchFamily="34" charset="0"/>
                  <a:cs typeface="Arial" panose="020B0604020202020204" pitchFamily="34" charset="0"/>
                </a:rPr>
                <a:t>wrap around </a:t>
              </a:r>
              <a:r>
                <a:rPr lang="en-US" sz="1000" dirty="0">
                  <a:solidFill>
                    <a:srgbClr val="666666"/>
                  </a:solidFill>
                  <a:latin typeface="Arial" panose="020B0604020202020204" pitchFamily="34" charset="0"/>
                  <a:cs typeface="Arial" panose="020B0604020202020204" pitchFamily="34" charset="0"/>
                </a:rPr>
                <a:t>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dirty="0">
                <a:latin typeface="Arial" pitchFamily="34" charset="0"/>
                <a:cs typeface="Arial" pitchFamily="34" charset="0"/>
              </a:endParaRPr>
            </a:p>
          </p:txBody>
        </p:sp>
      </p:grpSp>
    </p:spTree>
    <p:extLst>
      <p:ext uri="{BB962C8B-B14F-4D97-AF65-F5344CB8AC3E}">
        <p14:creationId xmlns:p14="http://schemas.microsoft.com/office/powerpoint/2010/main" val="293628361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solidFill>
                  <a:srgbClr val="666666"/>
                </a:solidFill>
                <a:latin typeface="BentonSans Light" panose="02000503000000020004" pitchFamily="2" charset="0"/>
              </a:rPr>
              <a:t>ObjectHeader</a:t>
            </a:r>
            <a:endParaRPr lang="en-US" dirty="0"/>
          </a:p>
        </p:txBody>
      </p:sp>
      <p:grpSp>
        <p:nvGrpSpPr>
          <p:cNvPr id="7" name="Group 6"/>
          <p:cNvGrpSpPr/>
          <p:nvPr/>
        </p:nvGrpSpPr>
        <p:grpSpPr>
          <a:xfrm>
            <a:off x="48895" y="1413192"/>
            <a:ext cx="6276975" cy="3552825"/>
            <a:chOff x="48895" y="1413192"/>
            <a:chExt cx="6276975" cy="3552825"/>
          </a:xfrm>
        </p:grpSpPr>
        <p:sp>
          <p:nvSpPr>
            <p:cNvPr id="22" name="Rectangle 7"/>
            <p:cNvSpPr>
              <a:spLocks noChangeArrowheads="1"/>
            </p:cNvSpPr>
            <p:nvPr/>
          </p:nvSpPr>
          <p:spPr bwMode="auto">
            <a:xfrm>
              <a:off x="48895" y="1413192"/>
              <a:ext cx="6276975" cy="35528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3" name="Rectangle 14"/>
            <p:cNvSpPr>
              <a:spLocks noChangeArrowheads="1"/>
            </p:cNvSpPr>
            <p:nvPr/>
          </p:nvSpPr>
          <p:spPr bwMode="auto">
            <a:xfrm>
              <a:off x="317183" y="1678304"/>
              <a:ext cx="5080094" cy="1603003"/>
            </a:xfrm>
            <a:prstGeom prst="rect">
              <a:avLst/>
            </a:prstGeom>
            <a:noFill/>
            <a:extLst/>
          </p:spPr>
          <p:txBody>
            <a:bodyPr wrap="square" lIns="0" tIns="0" rIns="0" bIns="0" rtlCol="0">
              <a:spAutoFit/>
            </a:bodyPr>
            <a:lstStyle/>
            <a:p>
              <a:pPr fontAlgn="base">
                <a:lnSpc>
                  <a:spcPts val="2500"/>
                </a:lnSpc>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That Is </a:t>
              </a:r>
              <a:r>
                <a:rPr lang="en-US" sz="1700" dirty="0" err="1">
                  <a:solidFill>
                    <a:srgbClr val="00679E"/>
                  </a:solidFill>
                  <a:latin typeface="Arial" panose="020B0604020202020204" pitchFamily="34" charset="0"/>
                  <a:cs typeface="Arial" panose="020B0604020202020204" pitchFamily="34" charset="0"/>
                </a:rPr>
                <a:t>Sooo</a:t>
              </a:r>
              <a:r>
                <a:rPr lang="en-US" sz="1700" dirty="0">
                  <a:solidFill>
                    <a:srgbClr val="00679E"/>
                  </a:solidFill>
                  <a:latin typeface="Arial" panose="020B0604020202020204" pitchFamily="34" charset="0"/>
                  <a:cs typeface="Arial" panose="020B0604020202020204" pitchFamily="34" charset="0"/>
                </a:rPr>
                <a:t> Long That It has To Wrap Several Times Before We Reach The End. That Is How Long This Text Is – Can You Even Begin To Believe Just How Long This Text Actually Is Or Do You Fail To Believe It?</a:t>
              </a:r>
            </a:p>
          </p:txBody>
        </p:sp>
        <p:sp>
          <p:nvSpPr>
            <p:cNvPr id="28" name="Rectangle 19"/>
            <p:cNvSpPr>
              <a:spLocks noChangeArrowheads="1"/>
            </p:cNvSpPr>
            <p:nvPr/>
          </p:nvSpPr>
          <p:spPr bwMode="auto">
            <a:xfrm>
              <a:off x="326708" y="3856354"/>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 </a:t>
              </a:r>
              <a:r>
                <a:rPr lang="en-US" sz="1000" dirty="0" smtClean="0">
                  <a:solidFill>
                    <a:srgbClr val="00679E"/>
                  </a:solidFill>
                  <a:latin typeface="Arial" panose="020B0604020202020204" pitchFamily="34" charset="0"/>
                  <a:cs typeface="Arial" panose="020B0604020202020204" pitchFamily="34" charset="0"/>
                </a:rPr>
                <a:t>by</a:t>
              </a:r>
              <a:endParaRPr lang="en-US" sz="1000" dirty="0">
                <a:solidFill>
                  <a:srgbClr val="00679E"/>
                </a:solidFill>
                <a:latin typeface="Arial" panose="020B0604020202020204" pitchFamily="34" charset="0"/>
                <a:cs typeface="Arial" panose="020B0604020202020204" pitchFamily="34" charset="0"/>
              </a:endParaRPr>
            </a:p>
          </p:txBody>
        </p:sp>
        <p:sp>
          <p:nvSpPr>
            <p:cNvPr id="29" name="Rectangle 20"/>
            <p:cNvSpPr>
              <a:spLocks noChangeArrowheads="1"/>
            </p:cNvSpPr>
            <p:nvPr/>
          </p:nvSpPr>
          <p:spPr bwMode="auto">
            <a:xfrm>
              <a:off x="916940" y="3856354"/>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0" name="Rectangle 21"/>
            <p:cNvSpPr>
              <a:spLocks noChangeArrowheads="1"/>
            </p:cNvSpPr>
            <p:nvPr/>
          </p:nvSpPr>
          <p:spPr bwMode="auto">
            <a:xfrm>
              <a:off x="326708" y="4119879"/>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1" name="Rectangle 22"/>
            <p:cNvSpPr>
              <a:spLocks noChangeArrowheads="1"/>
            </p:cNvSpPr>
            <p:nvPr/>
          </p:nvSpPr>
          <p:spPr bwMode="auto">
            <a:xfrm>
              <a:off x="326708" y="4386579"/>
              <a:ext cx="32546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a:t>
              </a:r>
              <a:r>
                <a:rPr lang="en-US" sz="1000" dirty="0" smtClean="0">
                  <a:solidFill>
                    <a:srgbClr val="666666"/>
                  </a:solidFill>
                  <a:latin typeface="Arial" panose="020B0604020202020204" pitchFamily="34" charset="0"/>
                  <a:cs typeface="Arial" panose="020B0604020202020204" pitchFamily="34" charset="0"/>
                </a:rPr>
                <a:t>wrap around </a:t>
              </a:r>
              <a:r>
                <a:rPr lang="en-US" sz="1000" dirty="0">
                  <a:solidFill>
                    <a:srgbClr val="666666"/>
                  </a:solidFill>
                  <a:latin typeface="Arial" panose="020B0604020202020204" pitchFamily="34" charset="0"/>
                  <a:cs typeface="Arial" panose="020B0604020202020204" pitchFamily="34" charset="0"/>
                </a:rPr>
                <a:t>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dirty="0">
                <a:latin typeface="Arial" pitchFamily="34" charset="0"/>
                <a:cs typeface="Arial" pitchFamily="34" charset="0"/>
              </a:endParaRPr>
            </a:p>
          </p:txBody>
        </p:sp>
        <p:sp>
          <p:nvSpPr>
            <p:cNvPr id="33" name="Rectangle 24"/>
            <p:cNvSpPr>
              <a:spLocks noChangeArrowheads="1"/>
            </p:cNvSpPr>
            <p:nvPr/>
          </p:nvSpPr>
          <p:spPr bwMode="auto">
            <a:xfrm>
              <a:off x="5397277" y="4119879"/>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CC2127"/>
                  </a:solidFill>
                  <a:effectLst/>
                  <a:latin typeface="Arial" panose="020B0604020202020204" pitchFamily="34" charset="0"/>
                  <a:cs typeface="Arial" panose="020B0604020202020204" pitchFamily="34" charset="0"/>
                </a:rPr>
                <a:t>Negative Text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4" name="Rectangle 25"/>
            <p:cNvSpPr>
              <a:spLocks noChangeArrowheads="1"/>
            </p:cNvSpPr>
            <p:nvPr/>
          </p:nvSpPr>
          <p:spPr bwMode="auto">
            <a:xfrm>
              <a:off x="5600858" y="4386579"/>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5" name="Rectangle 26"/>
            <p:cNvSpPr>
              <a:spLocks noChangeArrowheads="1"/>
            </p:cNvSpPr>
            <p:nvPr/>
          </p:nvSpPr>
          <p:spPr bwMode="auto">
            <a:xfrm>
              <a:off x="3430391" y="3257867"/>
              <a:ext cx="2778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xxx.999.999.123.624,00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6" name="Rectangle 27"/>
            <p:cNvSpPr>
              <a:spLocks noChangeArrowheads="1"/>
            </p:cNvSpPr>
            <p:nvPr/>
          </p:nvSpPr>
          <p:spPr bwMode="auto">
            <a:xfrm>
              <a:off x="5983976" y="3546792"/>
              <a:ext cx="22442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grpSp>
    </p:spTree>
    <p:extLst>
      <p:ext uri="{BB962C8B-B14F-4D97-AF65-F5344CB8AC3E}">
        <p14:creationId xmlns:p14="http://schemas.microsoft.com/office/powerpoint/2010/main" val="181933716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666666"/>
                </a:solidFill>
                <a:latin typeface="BentonSans Light" panose="02000503000000020004" pitchFamily="2" charset="0"/>
              </a:rPr>
              <a:t>ObjectHeader</a:t>
            </a:r>
            <a:r>
              <a:rPr lang="en-US" dirty="0">
                <a:solidFill>
                  <a:srgbClr val="666666"/>
                </a:solidFill>
                <a:latin typeface="BentonSans Light" panose="02000503000000020004" pitchFamily="2" charset="0"/>
              </a:rPr>
              <a:t>	</a:t>
            </a:r>
            <a:endParaRPr lang="en-US" dirty="0"/>
          </a:p>
        </p:txBody>
      </p:sp>
      <p:grpSp>
        <p:nvGrpSpPr>
          <p:cNvPr id="27" name="Group 26"/>
          <p:cNvGrpSpPr/>
          <p:nvPr/>
        </p:nvGrpSpPr>
        <p:grpSpPr>
          <a:xfrm>
            <a:off x="54610" y="1412558"/>
            <a:ext cx="6276975" cy="1481138"/>
            <a:chOff x="54610" y="1412558"/>
            <a:chExt cx="6276975" cy="1481138"/>
          </a:xfrm>
        </p:grpSpPr>
        <p:sp>
          <p:nvSpPr>
            <p:cNvPr id="4" name="Rectangle 6"/>
            <p:cNvSpPr>
              <a:spLocks noChangeArrowheads="1"/>
            </p:cNvSpPr>
            <p:nvPr/>
          </p:nvSpPr>
          <p:spPr bwMode="auto">
            <a:xfrm>
              <a:off x="54610" y="1412558"/>
              <a:ext cx="6276975" cy="14811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 name="Rectangle 10"/>
            <p:cNvSpPr>
              <a:spLocks noChangeArrowheads="1"/>
            </p:cNvSpPr>
            <p:nvPr/>
          </p:nvSpPr>
          <p:spPr bwMode="auto">
            <a:xfrm>
              <a:off x="330835" y="2465070"/>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 </a:t>
              </a:r>
              <a:r>
                <a:rPr lang="en-US" sz="1000" dirty="0" smtClean="0">
                  <a:solidFill>
                    <a:srgbClr val="00679E"/>
                  </a:solidFill>
                  <a:latin typeface="Arial" panose="020B0604020202020204" pitchFamily="34" charset="0"/>
                  <a:cs typeface="Arial" panose="020B0604020202020204" pitchFamily="34" charset="0"/>
                </a:rPr>
                <a:t>by</a:t>
              </a:r>
              <a:endParaRPr lang="en-US" sz="1000" dirty="0">
                <a:solidFill>
                  <a:srgbClr val="00679E"/>
                </a:solidFill>
                <a:latin typeface="Arial" panose="020B0604020202020204" pitchFamily="34" charset="0"/>
                <a:cs typeface="Arial" panose="020B0604020202020204" pitchFamily="34" charset="0"/>
              </a:endParaRPr>
            </a:p>
          </p:txBody>
        </p:sp>
        <p:sp>
          <p:nvSpPr>
            <p:cNvPr id="8" name="Rectangle 11"/>
            <p:cNvSpPr>
              <a:spLocks noChangeArrowheads="1"/>
            </p:cNvSpPr>
            <p:nvPr/>
          </p:nvSpPr>
          <p:spPr bwMode="auto">
            <a:xfrm>
              <a:off x="915035" y="2465070"/>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9" name="Rectangle 12"/>
            <p:cNvSpPr>
              <a:spLocks noChangeArrowheads="1"/>
            </p:cNvSpPr>
            <p:nvPr/>
          </p:nvSpPr>
          <p:spPr bwMode="auto">
            <a:xfrm>
              <a:off x="5318760" y="2465070"/>
              <a:ext cx="73096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3793E"/>
                  </a:solidFill>
                  <a:effectLst/>
                  <a:latin typeface="Arial" panose="020B0604020202020204" pitchFamily="34" charset="0"/>
                  <a:cs typeface="Arial" panose="020B0604020202020204" pitchFamily="34" charset="0"/>
                </a:rPr>
                <a:t>Positive Text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4" name="Rectangle 23"/>
            <p:cNvSpPr/>
            <p:nvPr/>
          </p:nvSpPr>
          <p:spPr>
            <a:xfrm>
              <a:off x="241995" y="1627465"/>
              <a:ext cx="5564968" cy="615553"/>
            </a:xfrm>
            <a:prstGeom prst="rect">
              <a:avLst/>
            </a:prstGeom>
          </p:spPr>
          <p:txBody>
            <a:bodyPr wrap="square">
              <a:spAutoFit/>
            </a:bodyPr>
            <a:lstStyle/>
            <a:p>
              <a:pPr fontAlgn="base">
                <a:spcBef>
                  <a:spcPts val="600"/>
                </a:spcBef>
                <a:spcAft>
                  <a:spcPct val="0"/>
                </a:spcAft>
                <a:buClr>
                  <a:srgbClr val="F0AB00"/>
                </a:buClr>
                <a:buSzPct val="80000"/>
              </a:pPr>
              <a:r>
                <a:rPr lang="en-US" sz="1700" dirty="0">
                  <a:latin typeface="Arial" panose="020B0604020202020204" pitchFamily="34" charset="0"/>
                  <a:cs typeface="Arial" panose="020B0604020202020204" pitchFamily="34" charset="0"/>
                </a:rPr>
                <a:t>Example Object Header Text </a:t>
              </a:r>
              <a:r>
                <a:rPr lang="en-US" sz="1700" dirty="0" smtClean="0">
                  <a:latin typeface="Arial" panose="020B0604020202020204" pitchFamily="34" charset="0"/>
                  <a:cs typeface="Arial" panose="020B0604020202020204" pitchFamily="34" charset="0"/>
                </a:rPr>
                <a:t>That Is </a:t>
              </a:r>
              <a:r>
                <a:rPr lang="en-US" sz="1700" dirty="0" err="1" smtClean="0">
                  <a:latin typeface="Arial" panose="020B0604020202020204" pitchFamily="34" charset="0"/>
                  <a:cs typeface="Arial" panose="020B0604020202020204" pitchFamily="34" charset="0"/>
                </a:rPr>
                <a:t>Sooo</a:t>
              </a:r>
              <a:r>
                <a:rPr lang="en-US" sz="1700" dirty="0" smtClean="0">
                  <a:latin typeface="Arial" panose="020B0604020202020204" pitchFamily="34" charset="0"/>
                  <a:cs typeface="Arial" panose="020B0604020202020204" pitchFamily="34" charset="0"/>
                </a:rPr>
                <a:t> Long That It </a:t>
              </a:r>
              <a:r>
                <a:rPr lang="en-US" sz="1700" dirty="0">
                  <a:latin typeface="Arial" panose="020B0604020202020204" pitchFamily="34" charset="0"/>
                  <a:cs typeface="Arial" panose="020B0604020202020204" pitchFamily="34" charset="0"/>
                </a:rPr>
                <a:t>has to Wrap </a:t>
              </a:r>
              <a:r>
                <a:rPr lang="en-US" sz="1700" dirty="0" smtClean="0">
                  <a:latin typeface="Arial" panose="020B0604020202020204" pitchFamily="34" charset="0"/>
                  <a:cs typeface="Arial" panose="020B0604020202020204" pitchFamily="34" charset="0"/>
                </a:rPr>
                <a:t>Once</a:t>
              </a:r>
              <a:endParaRPr lang="en-US" sz="1700" dirty="0">
                <a:latin typeface="Arial" panose="020B0604020202020204" pitchFamily="34" charset="0"/>
                <a:cs typeface="Arial" panose="020B0604020202020204" pitchFamily="34" charset="0"/>
              </a:endParaRPr>
            </a:p>
          </p:txBody>
        </p:sp>
      </p:grpSp>
      <p:grpSp>
        <p:nvGrpSpPr>
          <p:cNvPr id="29" name="Group 28"/>
          <p:cNvGrpSpPr/>
          <p:nvPr/>
        </p:nvGrpSpPr>
        <p:grpSpPr>
          <a:xfrm>
            <a:off x="54610" y="3740150"/>
            <a:ext cx="6276975" cy="2433638"/>
            <a:chOff x="54610" y="3740150"/>
            <a:chExt cx="6276975" cy="2433638"/>
          </a:xfrm>
        </p:grpSpPr>
        <p:sp>
          <p:nvSpPr>
            <p:cNvPr id="11" name="Rectangle 7"/>
            <p:cNvSpPr>
              <a:spLocks noChangeArrowheads="1"/>
            </p:cNvSpPr>
            <p:nvPr/>
          </p:nvSpPr>
          <p:spPr bwMode="auto">
            <a:xfrm>
              <a:off x="54610" y="3740150"/>
              <a:ext cx="6276975" cy="243363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4" name="Rectangle 15"/>
            <p:cNvSpPr>
              <a:spLocks noChangeArrowheads="1"/>
            </p:cNvSpPr>
            <p:nvPr/>
          </p:nvSpPr>
          <p:spPr bwMode="auto">
            <a:xfrm>
              <a:off x="330835" y="5219700"/>
              <a:ext cx="5370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solidFill>
                    <a:srgbClr val="00679E"/>
                  </a:solidFill>
                  <a:latin typeface="Arial" panose="020B0604020202020204" pitchFamily="34" charset="0"/>
                  <a:cs typeface="Arial" panose="020B0604020202020204" pitchFamily="34" charset="0"/>
                </a:rPr>
                <a:t>Added</a:t>
              </a: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 </a:t>
              </a:r>
              <a:r>
                <a:rPr lang="en-US" sz="1000" dirty="0" smtClean="0">
                  <a:solidFill>
                    <a:srgbClr val="00679E"/>
                  </a:solidFill>
                  <a:latin typeface="Arial" panose="020B0604020202020204" pitchFamily="34" charset="0"/>
                  <a:cs typeface="Arial" panose="020B0604020202020204" pitchFamily="34" charset="0"/>
                </a:rPr>
                <a:t>by</a:t>
              </a:r>
              <a:endParaRPr lang="en-US" sz="1000" dirty="0">
                <a:solidFill>
                  <a:srgbClr val="00679E"/>
                </a:solidFill>
                <a:latin typeface="Arial" panose="020B0604020202020204" pitchFamily="34" charset="0"/>
                <a:cs typeface="Arial" panose="020B0604020202020204" pitchFamily="34" charset="0"/>
              </a:endParaRPr>
            </a:p>
          </p:txBody>
        </p:sp>
        <p:sp>
          <p:nvSpPr>
            <p:cNvPr id="15" name="Rectangle 16"/>
            <p:cNvSpPr>
              <a:spLocks noChangeArrowheads="1"/>
            </p:cNvSpPr>
            <p:nvPr/>
          </p:nvSpPr>
          <p:spPr bwMode="auto">
            <a:xfrm>
              <a:off x="915035" y="5219700"/>
              <a:ext cx="41339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1000" dirty="0" smtClean="0">
                  <a:solidFill>
                    <a:srgbClr val="00679E"/>
                  </a:solidFill>
                  <a:latin typeface="Arial" panose="020B0604020202020204" pitchFamily="34" charset="0"/>
                  <a:cs typeface="Arial" panose="020B0604020202020204" pitchFamily="34" charset="0"/>
                </a:rPr>
                <a:t>Name5</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6" name="Rectangle 17"/>
            <p:cNvSpPr>
              <a:spLocks noChangeArrowheads="1"/>
            </p:cNvSpPr>
            <p:nvPr/>
          </p:nvSpPr>
          <p:spPr bwMode="auto">
            <a:xfrm>
              <a:off x="330835" y="5483225"/>
              <a:ext cx="759823"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First Attribute</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17" name="Rectangle 18"/>
            <p:cNvSpPr>
              <a:spLocks noChangeArrowheads="1"/>
            </p:cNvSpPr>
            <p:nvPr/>
          </p:nvSpPr>
          <p:spPr bwMode="auto">
            <a:xfrm>
              <a:off x="330836" y="5749924"/>
              <a:ext cx="329818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p>
              <a:pPr lvl="0" fontAlgn="base">
                <a:spcBef>
                  <a:spcPct val="0"/>
                </a:spcBef>
                <a:spcAft>
                  <a:spcPct val="0"/>
                </a:spcAft>
              </a:pPr>
              <a:r>
                <a:rPr lang="en-US" sz="1000" dirty="0">
                  <a:solidFill>
                    <a:srgbClr val="666666"/>
                  </a:solidFill>
                  <a:latin typeface="Arial" panose="020B0604020202020204" pitchFamily="34" charset="0"/>
                  <a:cs typeface="Arial" panose="020B0604020202020204" pitchFamily="34" charset="0"/>
                </a:rPr>
                <a:t>Second Attribute with a very long descriptive text that will wrap around because it is </a:t>
              </a:r>
              <a:r>
                <a:rPr lang="en-US" sz="1000" dirty="0" err="1">
                  <a:solidFill>
                    <a:srgbClr val="666666"/>
                  </a:solidFill>
                  <a:latin typeface="Arial" panose="020B0604020202020204" pitchFamily="34" charset="0"/>
                  <a:cs typeface="Arial" panose="020B0604020202020204" pitchFamily="34" charset="0"/>
                </a:rPr>
                <a:t>sooo</a:t>
              </a:r>
              <a:r>
                <a:rPr lang="en-US" sz="1000" dirty="0">
                  <a:solidFill>
                    <a:srgbClr val="666666"/>
                  </a:solidFill>
                  <a:latin typeface="Arial" panose="020B0604020202020204" pitchFamily="34" charset="0"/>
                  <a:cs typeface="Arial" panose="020B0604020202020204" pitchFamily="34" charset="0"/>
                </a:rPr>
                <a:t> long</a:t>
              </a:r>
              <a:endParaRPr lang="en-US" sz="1000" dirty="0">
                <a:latin typeface="Arial" pitchFamily="34" charset="0"/>
                <a:cs typeface="Arial" pitchFamily="34" charset="0"/>
              </a:endParaRPr>
            </a:p>
          </p:txBody>
        </p:sp>
        <p:sp>
          <p:nvSpPr>
            <p:cNvPr id="19" name="Rectangle 20"/>
            <p:cNvSpPr>
              <a:spLocks noChangeArrowheads="1"/>
            </p:cNvSpPr>
            <p:nvPr/>
          </p:nvSpPr>
          <p:spPr bwMode="auto">
            <a:xfrm>
              <a:off x="5401404" y="5483225"/>
              <a:ext cx="811119"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CC2127"/>
                  </a:solidFill>
                  <a:effectLst/>
                  <a:latin typeface="Arial" panose="020B0604020202020204" pitchFamily="34" charset="0"/>
                  <a:cs typeface="Arial" panose="020B0604020202020204" pitchFamily="34" charset="0"/>
                </a:rPr>
                <a:t>Negative Text</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0" name="Rectangle 21"/>
            <p:cNvSpPr>
              <a:spLocks noChangeArrowheads="1"/>
            </p:cNvSpPr>
            <p:nvPr/>
          </p:nvSpPr>
          <p:spPr bwMode="auto">
            <a:xfrm>
              <a:off x="5604985" y="5749925"/>
              <a:ext cx="6075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666666"/>
                  </a:solidFill>
                  <a:effectLst/>
                  <a:latin typeface="Arial" panose="020B0604020202020204" pitchFamily="34" charset="0"/>
                  <a:cs typeface="Arial" panose="020B0604020202020204" pitchFamily="34" charset="0"/>
                </a:rPr>
                <a:t>Status Info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1" name="Rectangle 22"/>
            <p:cNvSpPr>
              <a:spLocks noChangeArrowheads="1"/>
            </p:cNvSpPr>
            <p:nvPr/>
          </p:nvSpPr>
          <p:spPr bwMode="auto">
            <a:xfrm>
              <a:off x="3434518" y="4621213"/>
              <a:ext cx="27780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333333"/>
                  </a:solidFill>
                  <a:effectLst/>
                  <a:latin typeface="Arial" panose="020B0604020202020204" pitchFamily="34" charset="0"/>
                  <a:cs typeface="Arial" panose="020B0604020202020204" pitchFamily="34" charset="0"/>
                </a:rPr>
                <a:t>xxx.999.999.123.624,00</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2" name="Rectangle 23"/>
            <p:cNvSpPr>
              <a:spLocks noChangeArrowheads="1"/>
            </p:cNvSpPr>
            <p:nvPr/>
          </p:nvSpPr>
          <p:spPr bwMode="auto">
            <a:xfrm>
              <a:off x="5988103" y="4910138"/>
              <a:ext cx="22442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sz="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Euro</a:t>
              </a: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26" name="Rectangle 25"/>
            <p:cNvSpPr/>
            <p:nvPr/>
          </p:nvSpPr>
          <p:spPr>
            <a:xfrm>
              <a:off x="222000" y="3994330"/>
              <a:ext cx="5686753" cy="615553"/>
            </a:xfrm>
            <a:prstGeom prst="rect">
              <a:avLst/>
            </a:prstGeom>
          </p:spPr>
          <p:txBody>
            <a:bodyPr wrap="square">
              <a:spAutoFit/>
            </a:bodyPr>
            <a:lstStyle/>
            <a:p>
              <a:pPr fontAlgn="base">
                <a:spcBef>
                  <a:spcPts val="600"/>
                </a:spcBef>
                <a:spcAft>
                  <a:spcPct val="0"/>
                </a:spcAft>
                <a:buClr>
                  <a:srgbClr val="F0AB00"/>
                </a:buClr>
                <a:buSzPct val="80000"/>
              </a:pPr>
              <a:r>
                <a:rPr lang="en-US" sz="1700" dirty="0">
                  <a:solidFill>
                    <a:srgbClr val="00679E"/>
                  </a:solidFill>
                  <a:latin typeface="Arial" panose="020B0604020202020204" pitchFamily="34" charset="0"/>
                  <a:cs typeface="Arial" panose="020B0604020202020204" pitchFamily="34" charset="0"/>
                </a:rPr>
                <a:t>Example Object Header Text </a:t>
              </a:r>
              <a:r>
                <a:rPr lang="en-US" sz="1700" dirty="0" smtClean="0">
                  <a:solidFill>
                    <a:srgbClr val="00679E"/>
                  </a:solidFill>
                  <a:latin typeface="Arial" panose="020B0604020202020204" pitchFamily="34" charset="0"/>
                  <a:cs typeface="Arial" panose="020B0604020202020204" pitchFamily="34" charset="0"/>
                </a:rPr>
                <a:t>That Is </a:t>
              </a:r>
              <a:r>
                <a:rPr lang="en-US" sz="1700" dirty="0">
                  <a:solidFill>
                    <a:srgbClr val="00679E"/>
                  </a:solidFill>
                  <a:latin typeface="Arial" panose="020B0604020202020204" pitchFamily="34" charset="0"/>
                  <a:cs typeface="Arial" panose="020B0604020202020204" pitchFamily="34" charset="0"/>
                </a:rPr>
                <a:t>Rather </a:t>
              </a:r>
              <a:r>
                <a:rPr lang="en-US" sz="1700" dirty="0" smtClean="0">
                  <a:solidFill>
                    <a:srgbClr val="00679E"/>
                  </a:solidFill>
                  <a:latin typeface="Arial" panose="020B0604020202020204" pitchFamily="34" charset="0"/>
                  <a:cs typeface="Arial" panose="020B0604020202020204" pitchFamily="34" charset="0"/>
                </a:rPr>
                <a:t>Long That </a:t>
              </a:r>
              <a:r>
                <a:rPr lang="en-US" sz="1700" dirty="0">
                  <a:solidFill>
                    <a:srgbClr val="00679E"/>
                  </a:solidFill>
                  <a:latin typeface="Arial" panose="020B0604020202020204" pitchFamily="34" charset="0"/>
                  <a:cs typeface="Arial" panose="020B0604020202020204" pitchFamily="34" charset="0"/>
                </a:rPr>
                <a:t>It has to Wrap </a:t>
              </a:r>
              <a:r>
                <a:rPr lang="en-US" sz="1700" dirty="0" smtClean="0">
                  <a:solidFill>
                    <a:srgbClr val="00679E"/>
                  </a:solidFill>
                  <a:latin typeface="Arial" panose="020B0604020202020204" pitchFamily="34" charset="0"/>
                  <a:cs typeface="Arial" panose="020B0604020202020204" pitchFamily="34" charset="0"/>
                </a:rPr>
                <a:t>Once</a:t>
              </a:r>
              <a:endParaRPr lang="en-US" sz="1700" dirty="0">
                <a:solidFill>
                  <a:srgbClr val="00679E"/>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229026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190500" y="1457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500" dirty="0">
                <a:solidFill>
                  <a:srgbClr val="666666"/>
                </a:solidFill>
                <a:latin typeface="BentonSans Light" panose="02000503000000020004" pitchFamily="2" charset="0"/>
              </a:rPr>
              <a:t>Components Index</a:t>
            </a:r>
          </a:p>
        </p:txBody>
      </p:sp>
      <p:sp>
        <p:nvSpPr>
          <p:cNvPr id="5" name="TextBox 4"/>
          <p:cNvSpPr txBox="1"/>
          <p:nvPr/>
        </p:nvSpPr>
        <p:spPr>
          <a:xfrm>
            <a:off x="457200" y="1346005"/>
            <a:ext cx="6578600" cy="1692771"/>
          </a:xfrm>
          <a:prstGeom prst="rect">
            <a:avLst/>
          </a:prstGeom>
          <a:noFill/>
        </p:spPr>
        <p:txBody>
          <a:bodyPr wrap="square" lIns="0" tIns="0" rIns="0" bIns="0" rtlCol="0">
            <a:spAutoFit/>
          </a:bodyPr>
          <a:lstStyle/>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2" action="ppaction://hlinksldjump"/>
              </a:rPr>
              <a:t>Toolbar</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3" action="ppaction://hlinksldjump"/>
              </a:rPr>
              <a:t>Tray/Panel</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4" action="ppaction://hlinksldjump"/>
              </a:rPr>
              <a:t>Tree</a:t>
            </a:r>
            <a:endParaRPr lang="en-US" kern="0" dirty="0">
              <a:latin typeface="BentonSans Light"/>
              <a:ea typeface="Arial Unicode MS" pitchFamily="34" charset="-128"/>
              <a:cs typeface="BentonSans Light"/>
            </a:endParaRPr>
          </a:p>
          <a:p>
            <a:pPr marL="285750" indent="-285750" fontAlgn="base">
              <a:spcBef>
                <a:spcPts val="600"/>
              </a:spcBef>
              <a:spcAft>
                <a:spcPct val="0"/>
              </a:spcAft>
              <a:buClr>
                <a:srgbClr val="F0AB00"/>
              </a:buClr>
              <a:buSzPct val="80000"/>
              <a:buFont typeface="Arial"/>
              <a:buChar char="•"/>
            </a:pPr>
            <a:r>
              <a:rPr lang="en-US" kern="0" dirty="0">
                <a:latin typeface="BentonSans Light"/>
                <a:ea typeface="Arial Unicode MS" pitchFamily="34" charset="-128"/>
                <a:cs typeface="BentonSans Light"/>
                <a:hlinkClick r:id="rId5" action="ppaction://hlinksldjump"/>
              </a:rPr>
              <a:t>Background</a:t>
            </a:r>
            <a:endParaRPr lang="en-US" kern="0" dirty="0">
              <a:latin typeface="BentonSans Light"/>
              <a:ea typeface="Arial Unicode MS" pitchFamily="34" charset="-128"/>
              <a:cs typeface="BentonSans Light"/>
            </a:endParaRPr>
          </a:p>
          <a:p>
            <a:pPr fontAlgn="base">
              <a:spcBef>
                <a:spcPts val="600"/>
              </a:spcBef>
              <a:spcAft>
                <a:spcPct val="0"/>
              </a:spcAft>
              <a:buClr>
                <a:srgbClr val="F0AB00"/>
              </a:buClr>
              <a:buSzPct val="80000"/>
            </a:pPr>
            <a:endParaRPr lang="en-US" kern="0" dirty="0">
              <a:latin typeface="BentonSans Light"/>
              <a:ea typeface="Arial Unicode MS" pitchFamily="34" charset="-128"/>
              <a:cs typeface="BentonSans Light"/>
            </a:endParaRPr>
          </a:p>
        </p:txBody>
      </p:sp>
    </p:spTree>
    <p:extLst>
      <p:ext uri="{BB962C8B-B14F-4D97-AF65-F5344CB8AC3E}">
        <p14:creationId xmlns:p14="http://schemas.microsoft.com/office/powerpoint/2010/main" val="15163869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ext Placeholder 50"/>
          <p:cNvSpPr>
            <a:spLocks noGrp="1"/>
          </p:cNvSpPr>
          <p:nvPr>
            <p:ph type="body" sz="quarter" idx="10"/>
          </p:nvPr>
        </p:nvSpPr>
        <p:spPr/>
        <p:txBody>
          <a:bodyPr/>
          <a:lstStyle/>
          <a:p>
            <a:r>
              <a:rPr lang="en-US" sz="1400" dirty="0">
                <a:solidFill>
                  <a:srgbClr val="006CA7"/>
                </a:solidFill>
                <a:latin typeface="BentonSans Light"/>
                <a:cs typeface="BentonSans Light"/>
              </a:rPr>
              <a:t>Footer [Tablet/Desktop]</a:t>
            </a:r>
          </a:p>
          <a:p>
            <a:endParaRPr lang="en-US" sz="1400" dirty="0">
              <a:solidFill>
                <a:srgbClr val="006CA7"/>
              </a:solidFill>
              <a:latin typeface="BentonSans Light"/>
              <a:cs typeface="BentonSans Light"/>
            </a:endParaRPr>
          </a:p>
          <a:p>
            <a:endParaRPr lang="en-US" sz="1400" dirty="0">
              <a:solidFill>
                <a:srgbClr val="006CA7"/>
              </a:solidFill>
              <a:latin typeface="BentonSans Light"/>
              <a:cs typeface="BentonSans Light"/>
            </a:endParaRPr>
          </a:p>
          <a:p>
            <a:r>
              <a:rPr lang="en-US" sz="1400" dirty="0">
                <a:solidFill>
                  <a:srgbClr val="006CA7"/>
                </a:solidFill>
                <a:latin typeface="BentonSans Light"/>
                <a:cs typeface="BentonSans Light"/>
              </a:rPr>
              <a:t>Footer [Tablet/Desktop with default action]</a:t>
            </a:r>
            <a:endParaRPr lang="en-US" sz="1400" dirty="0">
              <a:latin typeface="BentonSans Light"/>
              <a:cs typeface="BentonSans Light"/>
            </a:endParaRPr>
          </a:p>
          <a:p>
            <a:endParaRPr lang="en-US" sz="1400" dirty="0">
              <a:latin typeface="BentonSans Light"/>
              <a:cs typeface="BentonSans Light"/>
            </a:endParaRPr>
          </a:p>
          <a:p>
            <a:r>
              <a:rPr lang="en-US" sz="1400" dirty="0">
                <a:solidFill>
                  <a:srgbClr val="006CA7"/>
                </a:solidFill>
                <a:latin typeface="BentonSans Light"/>
                <a:cs typeface="BentonSans Light"/>
              </a:rPr>
              <a:t>F</a:t>
            </a:r>
            <a:r>
              <a:rPr lang="en-US" sz="1400" dirty="0" smtClean="0">
                <a:solidFill>
                  <a:srgbClr val="006CA7"/>
                </a:solidFill>
                <a:latin typeface="BentonSans Light"/>
                <a:cs typeface="BentonSans Light"/>
              </a:rPr>
              <a:t>ooter </a:t>
            </a:r>
            <a:r>
              <a:rPr lang="en-US" sz="1400" dirty="0">
                <a:solidFill>
                  <a:srgbClr val="006CA7"/>
                </a:solidFill>
                <a:latin typeface="BentonSans Light"/>
                <a:cs typeface="BentonSans Light"/>
              </a:rPr>
              <a:t>[Phone]</a:t>
            </a:r>
          </a:p>
          <a:p>
            <a:endParaRPr lang="en-US" sz="1400" dirty="0">
              <a:solidFill>
                <a:srgbClr val="006CA7"/>
              </a:solidFill>
              <a:latin typeface="BentonSans Light"/>
              <a:cs typeface="BentonSans Light"/>
            </a:endParaRPr>
          </a:p>
          <a:p>
            <a:endParaRPr lang="en-US" sz="1400" dirty="0">
              <a:solidFill>
                <a:srgbClr val="006CA7"/>
              </a:solidFill>
              <a:latin typeface="BentonSans Light"/>
              <a:cs typeface="BentonSans Light"/>
            </a:endParaRPr>
          </a:p>
          <a:p>
            <a:r>
              <a:rPr lang="en-US" sz="1400" dirty="0">
                <a:solidFill>
                  <a:srgbClr val="006CA7"/>
                </a:solidFill>
                <a:latin typeface="BentonSans Light"/>
                <a:cs typeface="BentonSans Light"/>
              </a:rPr>
              <a:t>Footer [Phone with default action]</a:t>
            </a:r>
            <a:endParaRPr lang="en-US" sz="1400" dirty="0">
              <a:latin typeface="BentonSans Light"/>
              <a:cs typeface="BentonSans Light"/>
            </a:endParaRPr>
          </a:p>
          <a:p>
            <a:endParaRPr lang="en-US" sz="1400" dirty="0">
              <a:latin typeface="BentonSans Light"/>
              <a:cs typeface="BentonSans Light"/>
            </a:endParaRPr>
          </a:p>
        </p:txBody>
      </p:sp>
      <p:sp>
        <p:nvSpPr>
          <p:cNvPr id="50" name="Title 49"/>
          <p:cNvSpPr>
            <a:spLocks noGrp="1"/>
          </p:cNvSpPr>
          <p:nvPr>
            <p:ph type="title"/>
          </p:nvPr>
        </p:nvSpPr>
        <p:spPr/>
        <p:txBody>
          <a:bodyPr/>
          <a:lstStyle/>
          <a:p>
            <a:r>
              <a:rPr lang="en-US" dirty="0" smtClean="0">
                <a:latin typeface="BentonSans Light"/>
                <a:cs typeface="BentonSans Light"/>
              </a:rPr>
              <a:t>Bar</a:t>
            </a:r>
            <a:r>
              <a:rPr lang="en-US" dirty="0">
                <a:latin typeface="BentonSans Light"/>
                <a:cs typeface="BentonSans Light"/>
              </a:rPr>
              <a:t>	</a:t>
            </a:r>
          </a:p>
        </p:txBody>
      </p:sp>
      <p:grpSp>
        <p:nvGrpSpPr>
          <p:cNvPr id="42" name="Group 41"/>
          <p:cNvGrpSpPr/>
          <p:nvPr/>
        </p:nvGrpSpPr>
        <p:grpSpPr>
          <a:xfrm>
            <a:off x="0" y="2080833"/>
            <a:ext cx="9144000" cy="423863"/>
            <a:chOff x="0" y="6434139"/>
            <a:chExt cx="9144000" cy="423863"/>
          </a:xfrm>
        </p:grpSpPr>
        <p:sp>
          <p:nvSpPr>
            <p:cNvPr id="43" name="Rectangle 42"/>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p:cNvCxnSpPr/>
            <p:nvPr/>
          </p:nvCxnSpPr>
          <p:spPr>
            <a:xfrm>
              <a:off x="2860676" y="6434139"/>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 name="Group 1"/>
          <p:cNvGrpSpPr/>
          <p:nvPr/>
        </p:nvGrpSpPr>
        <p:grpSpPr>
          <a:xfrm>
            <a:off x="0" y="3314274"/>
            <a:ext cx="9144000" cy="423864"/>
            <a:chOff x="0" y="3314274"/>
            <a:chExt cx="9144000" cy="423864"/>
          </a:xfrm>
        </p:grpSpPr>
        <p:sp>
          <p:nvSpPr>
            <p:cNvPr id="82" name="Rectangle 81"/>
            <p:cNvSpPr/>
            <p:nvPr/>
          </p:nvSpPr>
          <p:spPr>
            <a:xfrm>
              <a:off x="0" y="3314275"/>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4" name="Straight Connector 93"/>
            <p:cNvCxnSpPr/>
            <p:nvPr/>
          </p:nvCxnSpPr>
          <p:spPr>
            <a:xfrm>
              <a:off x="2860676" y="3314275"/>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8703676" y="3405097"/>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00" name="Rectangle 99"/>
            <p:cNvSpPr/>
            <p:nvPr/>
          </p:nvSpPr>
          <p:spPr>
            <a:xfrm>
              <a:off x="7727860" y="33142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grpSp>
        <p:nvGrpSpPr>
          <p:cNvPr id="107" name="Group 106"/>
          <p:cNvGrpSpPr/>
          <p:nvPr/>
        </p:nvGrpSpPr>
        <p:grpSpPr>
          <a:xfrm>
            <a:off x="345083" y="4523276"/>
            <a:ext cx="2872029" cy="423863"/>
            <a:chOff x="5144258" y="5541168"/>
            <a:chExt cx="2872029" cy="423863"/>
          </a:xfrm>
        </p:grpSpPr>
        <p:sp>
          <p:nvSpPr>
            <p:cNvPr id="108" name="Rectangle 107"/>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TextBox 108"/>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3" name="Group 2"/>
          <p:cNvGrpSpPr/>
          <p:nvPr/>
        </p:nvGrpSpPr>
        <p:grpSpPr>
          <a:xfrm>
            <a:off x="345083" y="5812211"/>
            <a:ext cx="2872029" cy="424746"/>
            <a:chOff x="345082" y="5812211"/>
            <a:chExt cx="2872029" cy="424746"/>
          </a:xfrm>
        </p:grpSpPr>
        <p:sp>
          <p:nvSpPr>
            <p:cNvPr id="113" name="Rectangle 112"/>
            <p:cNvSpPr/>
            <p:nvPr/>
          </p:nvSpPr>
          <p:spPr>
            <a:xfrm>
              <a:off x="345082" y="5813094"/>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p:cNvSpPr txBox="1"/>
            <p:nvPr/>
          </p:nvSpPr>
          <p:spPr>
            <a:xfrm>
              <a:off x="2786263" y="5903034"/>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116" name="Rectangle 115"/>
            <p:cNvSpPr/>
            <p:nvPr/>
          </p:nvSpPr>
          <p:spPr>
            <a:xfrm>
              <a:off x="1810447" y="5812211"/>
              <a:ext cx="975816" cy="423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grpSp>
      <p:sp>
        <p:nvSpPr>
          <p:cNvPr id="4" name="Rounded Rectangle 3"/>
          <p:cNvSpPr/>
          <p:nvPr/>
        </p:nvSpPr>
        <p:spPr bwMode="gray">
          <a:xfrm>
            <a:off x="6743700" y="3390900"/>
            <a:ext cx="977900" cy="292100"/>
          </a:xfrm>
          <a:prstGeom prst="roundRect">
            <a:avLst/>
          </a:prstGeom>
          <a:solidFill>
            <a:srgbClr val="009DE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9" name="Rectangle 28"/>
          <p:cNvSpPr/>
          <p:nvPr/>
        </p:nvSpPr>
        <p:spPr>
          <a:xfrm>
            <a:off x="6762660" y="33015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Save</a:t>
            </a:r>
            <a:endParaRPr lang="en-US" dirty="0"/>
          </a:p>
        </p:txBody>
      </p:sp>
      <p:sp>
        <p:nvSpPr>
          <p:cNvPr id="30" name="Rounded Rectangle 29"/>
          <p:cNvSpPr/>
          <p:nvPr/>
        </p:nvSpPr>
        <p:spPr bwMode="gray">
          <a:xfrm>
            <a:off x="6692900" y="2146300"/>
            <a:ext cx="977900" cy="2921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2" name="Rectangle 31"/>
          <p:cNvSpPr/>
          <p:nvPr/>
        </p:nvSpPr>
        <p:spPr>
          <a:xfrm>
            <a:off x="6673760" y="20696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34" name="Rounded Rectangle 33"/>
          <p:cNvSpPr/>
          <p:nvPr/>
        </p:nvSpPr>
        <p:spPr bwMode="gray">
          <a:xfrm>
            <a:off x="7734300" y="2146300"/>
            <a:ext cx="977900" cy="292100"/>
          </a:xfrm>
          <a:prstGeom prst="roundRect">
            <a:avLst/>
          </a:prstGeom>
          <a:solidFill>
            <a:srgbClr val="CC191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5" name="Rectangle 34"/>
          <p:cNvSpPr/>
          <p:nvPr/>
        </p:nvSpPr>
        <p:spPr>
          <a:xfrm>
            <a:off x="7740560" y="20569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36" name="Rounded Rectangle 35"/>
          <p:cNvSpPr/>
          <p:nvPr/>
        </p:nvSpPr>
        <p:spPr bwMode="gray">
          <a:xfrm>
            <a:off x="762000" y="4584700"/>
            <a:ext cx="977900" cy="2921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7" name="Rectangle 36"/>
          <p:cNvSpPr/>
          <p:nvPr/>
        </p:nvSpPr>
        <p:spPr>
          <a:xfrm>
            <a:off x="742860" y="45080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Approve</a:t>
            </a:r>
            <a:endParaRPr lang="en-US" dirty="0"/>
          </a:p>
        </p:txBody>
      </p:sp>
      <p:sp>
        <p:nvSpPr>
          <p:cNvPr id="38" name="Rounded Rectangle 37"/>
          <p:cNvSpPr/>
          <p:nvPr/>
        </p:nvSpPr>
        <p:spPr bwMode="gray">
          <a:xfrm>
            <a:off x="1803400" y="4584700"/>
            <a:ext cx="977900" cy="292100"/>
          </a:xfrm>
          <a:prstGeom prst="roundRect">
            <a:avLst/>
          </a:prstGeom>
          <a:solidFill>
            <a:srgbClr val="CC191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9" name="Rectangle 38"/>
          <p:cNvSpPr/>
          <p:nvPr/>
        </p:nvSpPr>
        <p:spPr>
          <a:xfrm>
            <a:off x="1809660" y="44953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dirty="0"/>
          </a:p>
        </p:txBody>
      </p:sp>
      <p:sp>
        <p:nvSpPr>
          <p:cNvPr id="40" name="Rounded Rectangle 39"/>
          <p:cNvSpPr/>
          <p:nvPr/>
        </p:nvSpPr>
        <p:spPr bwMode="gray">
          <a:xfrm>
            <a:off x="749300" y="5880100"/>
            <a:ext cx="977900" cy="292100"/>
          </a:xfrm>
          <a:prstGeom prst="roundRect">
            <a:avLst/>
          </a:prstGeom>
          <a:solidFill>
            <a:srgbClr val="009DE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1" name="Rectangle 40"/>
          <p:cNvSpPr/>
          <p:nvPr/>
        </p:nvSpPr>
        <p:spPr>
          <a:xfrm>
            <a:off x="768260" y="5790774"/>
            <a:ext cx="975816" cy="4238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Save</a:t>
            </a:r>
            <a:endParaRPr lang="en-US" dirty="0"/>
          </a:p>
        </p:txBody>
      </p:sp>
    </p:spTree>
    <p:extLst>
      <p:ext uri="{BB962C8B-B14F-4D97-AF65-F5344CB8AC3E}">
        <p14:creationId xmlns:p14="http://schemas.microsoft.com/office/powerpoint/2010/main" val="212746634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666666"/>
                </a:solidFill>
                <a:latin typeface="BentonSans Light" panose="02000503000000020004" pitchFamily="2" charset="0"/>
              </a:rPr>
              <a:t>Popover</a:t>
            </a:r>
            <a:endParaRPr lang="en-US" dirty="0">
              <a:latin typeface="BentonSans Light" panose="02000503000000020004" pitchFamily="2" charset="0"/>
            </a:endParaRPr>
          </a:p>
        </p:txBody>
      </p:sp>
      <p:grpSp>
        <p:nvGrpSpPr>
          <p:cNvPr id="12" name="Group 11"/>
          <p:cNvGrpSpPr/>
          <p:nvPr/>
        </p:nvGrpSpPr>
        <p:grpSpPr>
          <a:xfrm>
            <a:off x="316198" y="1697542"/>
            <a:ext cx="2490788" cy="2944917"/>
            <a:chOff x="3848457" y="2991063"/>
            <a:chExt cx="2490788" cy="2944917"/>
          </a:xfrm>
        </p:grpSpPr>
        <p:sp>
          <p:nvSpPr>
            <p:cNvPr id="54" name="Rectangle 53"/>
            <p:cNvSpPr/>
            <p:nvPr/>
          </p:nvSpPr>
          <p:spPr bwMode="gray">
            <a:xfrm>
              <a:off x="3848457" y="2991063"/>
              <a:ext cx="2490787" cy="2782593"/>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Popover</a:t>
              </a:r>
            </a:p>
          </p:txBody>
        </p:sp>
        <p:sp>
          <p:nvSpPr>
            <p:cNvPr id="69" name="Rectangle 68"/>
            <p:cNvSpPr/>
            <p:nvPr/>
          </p:nvSpPr>
          <p:spPr bwMode="gray">
            <a:xfrm>
              <a:off x="3848457" y="3419688"/>
              <a:ext cx="2490787" cy="2348760"/>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71" name="Rectangle 70"/>
            <p:cNvSpPr/>
            <p:nvPr/>
          </p:nvSpPr>
          <p:spPr>
            <a:xfrm>
              <a:off x="3848457" y="5344585"/>
              <a:ext cx="2490788"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9" name="Rectangle 78"/>
            <p:cNvSpPr/>
            <p:nvPr/>
          </p:nvSpPr>
          <p:spPr>
            <a:xfrm>
              <a:off x="3848457" y="5414355"/>
              <a:ext cx="1246560"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Action 1</a:t>
              </a:r>
              <a:endParaRPr lang="en-US" sz="1000" dirty="0">
                <a:latin typeface="Arial" panose="020B0604020202020204" pitchFamily="34" charset="0"/>
                <a:ea typeface="Open Sans" pitchFamily="34" charset="0"/>
                <a:cs typeface="Arial" panose="020B0604020202020204" pitchFamily="34" charset="0"/>
              </a:endParaRPr>
            </a:p>
          </p:txBody>
        </p:sp>
        <p:sp>
          <p:nvSpPr>
            <p:cNvPr id="80" name="Rectangle 79"/>
            <p:cNvSpPr/>
            <p:nvPr/>
          </p:nvSpPr>
          <p:spPr>
            <a:xfrm>
              <a:off x="5095017" y="5414355"/>
              <a:ext cx="1244227" cy="246221"/>
            </a:xfrm>
            <a:prstGeom prst="rect">
              <a:avLst/>
            </a:prstGeom>
          </p:spPr>
          <p:txBody>
            <a:bodyPr wrap="square">
              <a:spAutoFit/>
            </a:bodyPr>
            <a:lstStyle/>
            <a:p>
              <a:pPr algn="ctr"/>
              <a:r>
                <a:rPr lang="en-US" sz="1000" dirty="0">
                  <a:solidFill>
                    <a:schemeClr val="bg1"/>
                  </a:solidFill>
                  <a:latin typeface="Arial" panose="020B0604020202020204" pitchFamily="34" charset="0"/>
                  <a:ea typeface="Open Sans" pitchFamily="34" charset="0"/>
                  <a:cs typeface="Arial" panose="020B0604020202020204" pitchFamily="34" charset="0"/>
                </a:rPr>
                <a:t>Action 2</a:t>
              </a:r>
              <a:endParaRPr lang="en-US" sz="1000" dirty="0">
                <a:latin typeface="Arial" panose="020B0604020202020204" pitchFamily="34" charset="0"/>
                <a:ea typeface="Open Sans" pitchFamily="34" charset="0"/>
                <a:cs typeface="Arial" panose="020B0604020202020204" pitchFamily="34" charset="0"/>
              </a:endParaRPr>
            </a:p>
          </p:txBody>
        </p:sp>
        <p:cxnSp>
          <p:nvCxnSpPr>
            <p:cNvPr id="81" name="Straight Connector 80"/>
            <p:cNvCxnSpPr>
              <a:stCxn id="71" idx="0"/>
              <a:endCxn id="71" idx="2"/>
            </p:cNvCxnSpPr>
            <p:nvPr/>
          </p:nvCxnSpPr>
          <p:spPr>
            <a:xfrm>
              <a:off x="5093851" y="5344585"/>
              <a:ext cx="0" cy="4238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lowchart: Merge 10"/>
            <p:cNvSpPr/>
            <p:nvPr/>
          </p:nvSpPr>
          <p:spPr bwMode="gray">
            <a:xfrm>
              <a:off x="5580082" y="5760827"/>
              <a:ext cx="274095" cy="175153"/>
            </a:xfrm>
            <a:prstGeom prst="flowChartMerge">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p:txBody>
        </p:sp>
      </p:grpSp>
      <p:sp>
        <p:nvSpPr>
          <p:cNvPr id="85" name="Rectangle 84"/>
          <p:cNvSpPr/>
          <p:nvPr/>
        </p:nvSpPr>
        <p:spPr bwMode="gray">
          <a:xfrm>
            <a:off x="3554702" y="1697540"/>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Employee</a:t>
            </a:r>
          </a:p>
        </p:txBody>
      </p:sp>
      <p:sp>
        <p:nvSpPr>
          <p:cNvPr id="86" name="Rectangle 85"/>
          <p:cNvSpPr/>
          <p:nvPr/>
        </p:nvSpPr>
        <p:spPr bwMode="gray">
          <a:xfrm>
            <a:off x="3554702" y="2126166"/>
            <a:ext cx="2490787" cy="3425326"/>
          </a:xfrm>
          <a:prstGeom prst="rect">
            <a:avLst/>
          </a:prstGeom>
          <a:solidFill>
            <a:schemeClr val="bg1"/>
          </a:solidFill>
          <a:ln w="12700" algn="ctr">
            <a:solidFill>
              <a:schemeClr val="bg1">
                <a:lumMod val="75000"/>
              </a:schemeClr>
            </a:solidFill>
            <a:miter lim="800000"/>
            <a:headEnd/>
            <a:tailEnd/>
          </a:ln>
        </p:spPr>
        <p:txBody>
          <a:bodyPr lIns="89995" tIns="71995" rIns="89995" bIns="71995"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1" name="Flowchart: Merge 90"/>
          <p:cNvSpPr/>
          <p:nvPr/>
        </p:nvSpPr>
        <p:spPr bwMode="gray">
          <a:xfrm rot="5400000">
            <a:off x="3339603" y="2566819"/>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89995" tIns="71995" rIns="89995" bIns="71995"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16" name="Rectangle 15"/>
          <p:cNvSpPr/>
          <p:nvPr/>
        </p:nvSpPr>
        <p:spPr bwMode="gray">
          <a:xfrm>
            <a:off x="3710353" y="2255867"/>
            <a:ext cx="437337" cy="437337"/>
          </a:xfrm>
          <a:prstGeom prst="rect">
            <a:avLst/>
          </a:prstGeom>
          <a:solidFill>
            <a:srgbClr val="F2F2F2"/>
          </a:solidFill>
          <a:ln w="6350" algn="ctr">
            <a:solidFill>
              <a:srgbClr val="E5E5E5"/>
            </a:solidFill>
            <a:miter lim="800000"/>
            <a:headEnd/>
            <a:tailEnd/>
          </a:ln>
        </p:spPr>
        <p:txBody>
          <a:bodyPr lIns="0" tIns="0" rIns="0" bIns="35998" rtlCol="0" anchor="ctr"/>
          <a:lstStyle/>
          <a:p>
            <a:pPr algn="ctr" fontAlgn="base">
              <a:spcBef>
                <a:spcPct val="50000"/>
              </a:spcBef>
              <a:spcAft>
                <a:spcPct val="0"/>
              </a:spcAft>
              <a:buClr>
                <a:srgbClr val="F0AB00"/>
              </a:buClr>
              <a:buSzPct val="80000"/>
            </a:pPr>
            <a:r>
              <a:rPr lang="en-US" sz="2800" dirty="0">
                <a:solidFill>
                  <a:srgbClr val="BFBFBF"/>
                </a:solidFill>
                <a:latin typeface="SAP-icons" pitchFamily="2" charset="0"/>
              </a:rPr>
              <a:t></a:t>
            </a:r>
            <a:endParaRPr lang="en-US" kern="0" dirty="0">
              <a:solidFill>
                <a:srgbClr val="BFBFBF"/>
              </a:solidFill>
              <a:latin typeface="SAP-icons" pitchFamily="2" charset="0"/>
              <a:ea typeface="Arial Unicode MS" pitchFamily="34" charset="-128"/>
              <a:cs typeface="Arial Unicode MS" pitchFamily="34" charset="-128"/>
            </a:endParaRPr>
          </a:p>
        </p:txBody>
      </p:sp>
      <p:sp>
        <p:nvSpPr>
          <p:cNvPr id="94" name="Rectangle 93"/>
          <p:cNvSpPr/>
          <p:nvPr/>
        </p:nvSpPr>
        <p:spPr>
          <a:xfrm>
            <a:off x="4147690" y="2207024"/>
            <a:ext cx="1816024" cy="430883"/>
          </a:xfrm>
          <a:prstGeom prst="rect">
            <a:avLst/>
          </a:prstGeom>
        </p:spPr>
        <p:txBody>
          <a:bodyPr wrap="square" lIns="91434" tIns="45718" rIns="91434" bIns="45718">
            <a:spAutoFit/>
          </a:bodyPr>
          <a:lstStyle/>
          <a:p>
            <a:r>
              <a:rPr lang="en-US" sz="1200" dirty="0">
                <a:solidFill>
                  <a:srgbClr val="444444"/>
                </a:solidFill>
                <a:latin typeface="Arial" panose="020B0604020202020204" pitchFamily="34" charset="0"/>
                <a:ea typeface="Open Sans Semibold" pitchFamily="34" charset="0"/>
                <a:cs typeface="Arial" panose="020B0604020202020204" pitchFamily="34" charset="0"/>
              </a:rPr>
              <a:t>Hiro Protagonist</a:t>
            </a: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Senior Deliverator</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96" name="TextBox 95"/>
          <p:cNvSpPr txBox="1"/>
          <p:nvPr/>
        </p:nvSpPr>
        <p:spPr>
          <a:xfrm>
            <a:off x="3710353" y="2907719"/>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98" name="TextBox 97"/>
          <p:cNvSpPr txBox="1"/>
          <p:nvPr/>
        </p:nvSpPr>
        <p:spPr>
          <a:xfrm>
            <a:off x="3710352" y="3198595"/>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  </a:t>
            </a:r>
          </a:p>
          <a:p>
            <a:r>
              <a:rPr lang="en-US" sz="1000" dirty="0">
                <a:solidFill>
                  <a:srgbClr val="707070"/>
                </a:solidFill>
                <a:latin typeface="Arial" panose="020B0604020202020204" pitchFamily="34" charset="0"/>
                <a:cs typeface="Arial" panose="020B0604020202020204" pitchFamily="34" charset="0"/>
              </a:rPr>
              <a:t>Work:</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a:solidFill>
                  <a:srgbClr val="007CC0"/>
                </a:solidFill>
                <a:latin typeface="Arial" panose="020B0604020202020204" pitchFamily="34" charset="0"/>
                <a:cs typeface="Arial" panose="020B0604020202020204" pitchFamily="34" charset="0"/>
              </a:rPr>
              <a:t>h.protagonist@cosanostra.com</a:t>
            </a:r>
            <a:endParaRPr lang="en-US" sz="1000" dirty="0">
              <a:solidFill>
                <a:srgbClr val="707070"/>
              </a:solidFill>
              <a:latin typeface="Arial" panose="020B0604020202020204" pitchFamily="34" charset="0"/>
              <a:cs typeface="Arial" panose="020B0604020202020204" pitchFamily="34" charset="0"/>
            </a:endParaRPr>
          </a:p>
        </p:txBody>
      </p:sp>
      <p:sp>
        <p:nvSpPr>
          <p:cNvPr id="107" name="TextBox 106"/>
          <p:cNvSpPr txBox="1"/>
          <p:nvPr/>
        </p:nvSpPr>
        <p:spPr>
          <a:xfrm>
            <a:off x="3710352" y="4645062"/>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109" name="TextBox 108"/>
          <p:cNvSpPr txBox="1"/>
          <p:nvPr/>
        </p:nvSpPr>
        <p:spPr>
          <a:xfrm>
            <a:off x="3710351" y="4935939"/>
            <a:ext cx="1929511" cy="384721"/>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smtClean="0">
                <a:solidFill>
                  <a:srgbClr val="444444"/>
                </a:solidFill>
                <a:latin typeface="Arial" panose="020B0604020202020204" pitchFamily="34" charset="0"/>
                <a:cs typeface="Arial" panose="020B0604020202020204" pitchFamily="34" charset="0"/>
              </a:rPr>
              <a:t>Company Name</a:t>
            </a:r>
            <a:endParaRPr lang="en-US" sz="1000" dirty="0">
              <a:solidFill>
                <a:srgbClr val="707070"/>
              </a:solidFill>
              <a:latin typeface="Arial" panose="020B0604020202020204" pitchFamily="34" charset="0"/>
              <a:cs typeface="Arial" panose="020B0604020202020204" pitchFamily="34" charset="0"/>
            </a:endParaRPr>
          </a:p>
        </p:txBody>
      </p:sp>
      <p:sp>
        <p:nvSpPr>
          <p:cNvPr id="30" name="TextBox 29"/>
          <p:cNvSpPr txBox="1"/>
          <p:nvPr/>
        </p:nvSpPr>
        <p:spPr>
          <a:xfrm>
            <a:off x="3955344" y="1342671"/>
            <a:ext cx="1513235" cy="26161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700" b="1" dirty="0">
                <a:solidFill>
                  <a:srgbClr val="006CA7"/>
                </a:solidFill>
                <a:latin typeface="BentonSans Light" panose="02000503000000020004" pitchFamily="2" charset="0"/>
              </a:rPr>
              <a:t>Quick</a:t>
            </a:r>
            <a:r>
              <a:rPr lang="en-US" sz="1200" kern="0" dirty="0">
                <a:ea typeface="Arial Unicode MS" pitchFamily="34" charset="-128"/>
                <a:cs typeface="Arial Unicode MS" pitchFamily="34" charset="-128"/>
              </a:rPr>
              <a:t> </a:t>
            </a:r>
            <a:r>
              <a:rPr lang="en-US" sz="1700" b="1" dirty="0">
                <a:solidFill>
                  <a:srgbClr val="006CA7"/>
                </a:solidFill>
                <a:latin typeface="BentonSans Light" panose="02000503000000020004" pitchFamily="2" charset="0"/>
              </a:rPr>
              <a:t>Overview</a:t>
            </a:r>
          </a:p>
        </p:txBody>
      </p:sp>
      <p:sp>
        <p:nvSpPr>
          <p:cNvPr id="36" name="Oval 35"/>
          <p:cNvSpPr/>
          <p:nvPr/>
        </p:nvSpPr>
        <p:spPr bwMode="gray">
          <a:xfrm>
            <a:off x="7620058" y="3461988"/>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grpSp>
        <p:nvGrpSpPr>
          <p:cNvPr id="37" name="Group 36"/>
          <p:cNvGrpSpPr/>
          <p:nvPr/>
        </p:nvGrpSpPr>
        <p:grpSpPr>
          <a:xfrm>
            <a:off x="6191342" y="1662770"/>
            <a:ext cx="2654564" cy="4440116"/>
            <a:chOff x="9418634" y="633046"/>
            <a:chExt cx="2654564" cy="4440116"/>
          </a:xfrm>
        </p:grpSpPr>
        <p:grpSp>
          <p:nvGrpSpPr>
            <p:cNvPr id="38" name="Group 37"/>
            <p:cNvGrpSpPr/>
            <p:nvPr/>
          </p:nvGrpSpPr>
          <p:grpSpPr>
            <a:xfrm>
              <a:off x="9418634" y="633046"/>
              <a:ext cx="2654564" cy="4440116"/>
              <a:chOff x="14654436" y="641838"/>
              <a:chExt cx="2654564" cy="4440116"/>
            </a:xfrm>
          </p:grpSpPr>
          <p:sp>
            <p:nvSpPr>
              <p:cNvPr id="40" name="Rectangle 39"/>
              <p:cNvSpPr/>
              <p:nvPr/>
            </p:nvSpPr>
            <p:spPr bwMode="gray">
              <a:xfrm>
                <a:off x="14818213" y="641838"/>
                <a:ext cx="2490787" cy="4440116"/>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000" rIns="0" bIns="0" rtlCol="0" anchor="t"/>
              <a:lstStyle/>
              <a:p>
                <a:pPr algn="ctr"/>
                <a:endParaRPr lang="en-US" sz="500" dirty="0" smtClean="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smtClean="0">
                    <a:solidFill>
                      <a:srgbClr val="666666"/>
                    </a:solidFill>
                    <a:latin typeface="Arial" panose="020B0604020202020204" pitchFamily="34" charset="0"/>
                    <a:ea typeface="Open Sans" pitchFamily="34" charset="0"/>
                    <a:cs typeface="Arial" panose="020B0604020202020204" pitchFamily="34" charset="0"/>
                  </a:rPr>
                  <a:t>Profile</a:t>
                </a:r>
              </a:p>
            </p:txBody>
          </p:sp>
          <p:sp>
            <p:nvSpPr>
              <p:cNvPr id="41" name="Rectangle 40"/>
              <p:cNvSpPr/>
              <p:nvPr/>
            </p:nvSpPr>
            <p:spPr bwMode="gray">
              <a:xfrm>
                <a:off x="14818213" y="989361"/>
                <a:ext cx="2490787" cy="4092593"/>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endParaRPr kumimoji="0" lang="en-US" sz="1200" b="0" i="0" u="none" strike="noStrike" kern="0" cap="none" spc="0" normalizeH="0" baseline="0" noProof="0" dirty="0" smtClean="0">
                  <a:ln>
                    <a:noFill/>
                  </a:ln>
                  <a:solidFill>
                    <a:srgbClr val="666666"/>
                  </a:solidFill>
                  <a:effectLst/>
                  <a:uLnTx/>
                  <a:uFillTx/>
                  <a:latin typeface="Arial" panose="020B0604020202020204" pitchFamily="34" charset="0"/>
                  <a:ea typeface="Open Sans" pitchFamily="34" charset="0"/>
                  <a:cs typeface="Arial" panose="020B0604020202020204" pitchFamily="34" charset="0"/>
                </a:endParaRPr>
              </a:p>
            </p:txBody>
          </p:sp>
          <p:sp>
            <p:nvSpPr>
              <p:cNvPr id="42" name="Flowchart: Merge 114"/>
              <p:cNvSpPr/>
              <p:nvPr/>
            </p:nvSpPr>
            <p:spPr bwMode="gray">
              <a:xfrm rot="5400000">
                <a:off x="14604965" y="143001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3" name="Rectangle 42"/>
              <p:cNvSpPr/>
              <p:nvPr/>
            </p:nvSpPr>
            <p:spPr>
              <a:xfrm>
                <a:off x="15411202" y="1070221"/>
                <a:ext cx="1816024" cy="430887"/>
              </a:xfrm>
              <a:prstGeom prst="rect">
                <a:avLst/>
              </a:prstGeom>
            </p:spPr>
            <p:txBody>
              <a:bodyPr wrap="square">
                <a:spAutoFit/>
              </a:bodyPr>
              <a:lstStyle/>
              <a:p>
                <a:r>
                  <a:rPr lang="en-US" sz="1200" dirty="0" err="1" smtClean="0">
                    <a:solidFill>
                      <a:srgbClr val="444444"/>
                    </a:solidFill>
                    <a:latin typeface="Arial" panose="020B0604020202020204" pitchFamily="34" charset="0"/>
                    <a:ea typeface="Open Sans Semibold" pitchFamily="34" charset="0"/>
                    <a:cs typeface="Arial" panose="020B0604020202020204" pitchFamily="34" charset="0"/>
                  </a:rPr>
                  <a:t>Firstname</a:t>
                </a:r>
                <a:r>
                  <a:rPr lang="en-US" sz="1200" dirty="0" smtClean="0">
                    <a:solidFill>
                      <a:srgbClr val="444444"/>
                    </a:solidFill>
                    <a:latin typeface="Arial" panose="020B0604020202020204" pitchFamily="34" charset="0"/>
                    <a:ea typeface="Open Sans Semibold" pitchFamily="34" charset="0"/>
                    <a:cs typeface="Arial" panose="020B0604020202020204" pitchFamily="34" charset="0"/>
                  </a:rPr>
                  <a:t> </a:t>
                </a:r>
                <a:r>
                  <a:rPr lang="en-US" sz="1200" dirty="0" err="1" smtClean="0">
                    <a:solidFill>
                      <a:srgbClr val="444444"/>
                    </a:solidFill>
                    <a:latin typeface="Arial" panose="020B0604020202020204" pitchFamily="34" charset="0"/>
                    <a:ea typeface="Open Sans Semibold" pitchFamily="34" charset="0"/>
                    <a:cs typeface="Arial" panose="020B0604020202020204" pitchFamily="34" charset="0"/>
                  </a:rPr>
                  <a:t>LastName</a:t>
                </a:r>
                <a:endParaRPr lang="en-US" sz="1200" dirty="0" smtClean="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smtClean="0">
                    <a:solidFill>
                      <a:srgbClr val="707070"/>
                    </a:solidFill>
                    <a:latin typeface="Arial" panose="020B0604020202020204" pitchFamily="34" charset="0"/>
                    <a:ea typeface="Open Sans Semibold" pitchFamily="34" charset="0"/>
                    <a:cs typeface="Arial" panose="020B0604020202020204" pitchFamily="34" charset="0"/>
                  </a:rPr>
                  <a:t>Sales Assistant</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44" name="TextBox 43"/>
              <p:cNvSpPr txBox="1"/>
              <p:nvPr/>
            </p:nvSpPr>
            <p:spPr>
              <a:xfrm>
                <a:off x="14973865" y="1656620"/>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smtClean="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5" name="TextBox 44"/>
              <p:cNvSpPr txBox="1"/>
              <p:nvPr/>
            </p:nvSpPr>
            <p:spPr>
              <a:xfrm>
                <a:off x="14973864" y="1947496"/>
                <a:ext cx="2169960" cy="1346522"/>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spcBef>
                    <a:spcPts val="300"/>
                  </a:spcBef>
                </a:pPr>
                <a:r>
                  <a:rPr lang="en-US" sz="1000" dirty="0" smtClean="0">
                    <a:solidFill>
                      <a:srgbClr val="707070"/>
                    </a:solidFill>
                    <a:latin typeface="Arial" panose="020B0604020202020204" pitchFamily="34" charset="0"/>
                    <a:cs typeface="Arial" panose="020B0604020202020204" pitchFamily="34" charset="0"/>
                  </a:rPr>
                  <a:t>Mobile:</a:t>
                </a:r>
              </a:p>
              <a:p>
                <a:pPr>
                  <a:spcBef>
                    <a:spcPts val="300"/>
                  </a:spcBef>
                </a:pPr>
                <a:r>
                  <a:rPr lang="en-US" sz="1000" dirty="0" smtClean="0">
                    <a:solidFill>
                      <a:srgbClr val="007CC0"/>
                    </a:solidFill>
                    <a:latin typeface="Arial" panose="020B0604020202020204" pitchFamily="34" charset="0"/>
                    <a:cs typeface="Arial" panose="020B0604020202020204" pitchFamily="34" charset="0"/>
                  </a:rPr>
                  <a:t>0132-76541234</a:t>
                </a:r>
                <a:r>
                  <a:rPr lang="en-US" sz="1000" dirty="0">
                    <a:solidFill>
                      <a:srgbClr val="007CC0"/>
                    </a:solidFill>
                    <a:latin typeface="Arial" panose="020B0604020202020204" pitchFamily="34" charset="0"/>
                    <a:cs typeface="Arial" panose="020B0604020202020204" pitchFamily="34" charset="0"/>
                  </a:rPr>
                  <a:t/>
                </a:r>
                <a:br>
                  <a:rPr lang="en-US" sz="1000" dirty="0">
                    <a:solidFill>
                      <a:srgbClr val="007CC0"/>
                    </a:solidFill>
                    <a:latin typeface="Arial" panose="020B0604020202020204" pitchFamily="34" charset="0"/>
                    <a:cs typeface="Arial" panose="020B0604020202020204" pitchFamily="34" charset="0"/>
                  </a:rPr>
                </a:br>
                <a:r>
                  <a:rPr lang="en-US" sz="1000" dirty="0" smtClean="0">
                    <a:solidFill>
                      <a:srgbClr val="007CC0"/>
                    </a:solidFill>
                    <a:latin typeface="Arial" panose="020B0604020202020204" pitchFamily="34" charset="0"/>
                    <a:cs typeface="Arial" panose="020B0604020202020204" pitchFamily="34" charset="0"/>
                  </a:rPr>
                  <a:t/>
                </a:r>
                <a:br>
                  <a:rPr lang="en-US" sz="1000" dirty="0" smtClean="0">
                    <a:solidFill>
                      <a:srgbClr val="007CC0"/>
                    </a:solidFill>
                    <a:latin typeface="Arial" panose="020B0604020202020204" pitchFamily="34" charset="0"/>
                    <a:cs typeface="Arial" panose="020B0604020202020204" pitchFamily="34" charset="0"/>
                  </a:rPr>
                </a:br>
                <a:r>
                  <a:rPr lang="en-US" sz="1000" dirty="0" smtClean="0">
                    <a:solidFill>
                      <a:srgbClr val="707070"/>
                    </a:solidFill>
                    <a:latin typeface="Arial" panose="020B0604020202020204" pitchFamily="34" charset="0"/>
                    <a:cs typeface="Arial" panose="020B0604020202020204" pitchFamily="34" charset="0"/>
                  </a:rPr>
                  <a:t>Work:</a:t>
                </a:r>
              </a:p>
              <a:p>
                <a:pPr>
                  <a:spcBef>
                    <a:spcPts val="300"/>
                  </a:spcBef>
                </a:pPr>
                <a:r>
                  <a:rPr lang="en-US" sz="1000" dirty="0" smtClean="0">
                    <a:solidFill>
                      <a:srgbClr val="007CC0"/>
                    </a:solidFill>
                    <a:latin typeface="Arial" panose="020B0604020202020204" pitchFamily="34" charset="0"/>
                    <a:cs typeface="Arial" panose="020B0604020202020204" pitchFamily="34" charset="0"/>
                  </a:rPr>
                  <a:t>0468-75312468</a:t>
                </a:r>
                <a:r>
                  <a:rPr lang="en-US" sz="1000" dirty="0">
                    <a:solidFill>
                      <a:srgbClr val="707070"/>
                    </a:solidFill>
                    <a:latin typeface="Arial" panose="020B0604020202020204" pitchFamily="34" charset="0"/>
                    <a:cs typeface="Arial" panose="020B0604020202020204" pitchFamily="34" charset="0"/>
                  </a:rPr>
                  <a:t/>
                </a:r>
                <a:br>
                  <a:rPr lang="en-US" sz="1000" dirty="0">
                    <a:solidFill>
                      <a:srgbClr val="707070"/>
                    </a:solidFill>
                    <a:latin typeface="Arial" panose="020B0604020202020204" pitchFamily="34" charset="0"/>
                    <a:cs typeface="Arial" panose="020B0604020202020204" pitchFamily="34" charset="0"/>
                  </a:rPr>
                </a:br>
                <a:r>
                  <a:rPr lang="en-US" sz="1000" dirty="0" smtClean="0">
                    <a:solidFill>
                      <a:srgbClr val="707070"/>
                    </a:solidFill>
                    <a:latin typeface="Arial" panose="020B0604020202020204" pitchFamily="34" charset="0"/>
                    <a:cs typeface="Arial" panose="020B0604020202020204" pitchFamily="34" charset="0"/>
                  </a:rPr>
                  <a:t/>
                </a:r>
                <a:br>
                  <a:rPr lang="en-US" sz="1000" dirty="0" smtClean="0">
                    <a:solidFill>
                      <a:srgbClr val="707070"/>
                    </a:solidFill>
                    <a:latin typeface="Arial" panose="020B0604020202020204" pitchFamily="34" charset="0"/>
                    <a:cs typeface="Arial" panose="020B0604020202020204" pitchFamily="34" charset="0"/>
                  </a:rPr>
                </a:br>
                <a:r>
                  <a:rPr lang="en-US" sz="1000" dirty="0" smtClean="0">
                    <a:solidFill>
                      <a:srgbClr val="707070"/>
                    </a:solidFill>
                    <a:latin typeface="Arial" panose="020B0604020202020204" pitchFamily="34" charset="0"/>
                    <a:cs typeface="Arial" panose="020B0604020202020204" pitchFamily="34" charset="0"/>
                  </a:rPr>
                  <a:t>Email:</a:t>
                </a:r>
              </a:p>
              <a:p>
                <a:pPr>
                  <a:spcBef>
                    <a:spcPts val="300"/>
                  </a:spcBef>
                </a:pPr>
                <a:r>
                  <a:rPr lang="en-US" sz="1000" dirty="0" err="1" smtClean="0">
                    <a:solidFill>
                      <a:srgbClr val="007CC0"/>
                    </a:solidFill>
                    <a:latin typeface="Arial" panose="020B0604020202020204" pitchFamily="34" charset="0"/>
                    <a:cs typeface="Arial" panose="020B0604020202020204" pitchFamily="34" charset="0"/>
                  </a:rPr>
                  <a:t>firstname@somecompany.com</a:t>
                </a:r>
                <a:endParaRPr lang="en-US" sz="1000" dirty="0">
                  <a:solidFill>
                    <a:srgbClr val="707070"/>
                  </a:solidFill>
                  <a:latin typeface="Arial" panose="020B0604020202020204" pitchFamily="34" charset="0"/>
                  <a:cs typeface="Arial" panose="020B0604020202020204" pitchFamily="34" charset="0"/>
                </a:endParaRPr>
              </a:p>
            </p:txBody>
          </p:sp>
          <p:sp>
            <p:nvSpPr>
              <p:cNvPr id="46" name="TextBox 45"/>
              <p:cNvSpPr txBox="1"/>
              <p:nvPr/>
            </p:nvSpPr>
            <p:spPr>
              <a:xfrm>
                <a:off x="14973864" y="3393963"/>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smtClean="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7" name="TextBox 46"/>
              <p:cNvSpPr txBox="1"/>
              <p:nvPr/>
            </p:nvSpPr>
            <p:spPr>
              <a:xfrm>
                <a:off x="14973862" y="3684839"/>
                <a:ext cx="2169964" cy="692497"/>
              </a:xfrm>
              <a:prstGeom prst="rect">
                <a:avLst/>
              </a:prstGeom>
              <a:noFill/>
            </p:spPr>
            <p:txBody>
              <a:bodyPr wrap="square" lIns="0" tIns="0" rIns="0" bIns="0" rtlCol="0">
                <a:spAutoFit/>
              </a:bodyPr>
              <a:lstStyle>
                <a:defPPr>
                  <a:defRPr lang="de-DE"/>
                </a:defPPr>
                <a:lvl1pPr fontAlgn="base">
                  <a:spcBef>
                    <a:spcPts val="300"/>
                  </a:spcBef>
                  <a:spcAft>
                    <a:spcPct val="0"/>
                  </a:spcAft>
                  <a:buClr>
                    <a:srgbClr val="F0AB00"/>
                  </a:buClr>
                  <a:buSzPct val="80000"/>
                  <a:defRPr sz="1000">
                    <a:solidFill>
                      <a:srgbClr val="707070"/>
                    </a:solidFill>
                    <a:latin typeface="Arial" panose="020B0604020202020204" pitchFamily="34" charset="0"/>
                    <a:ea typeface="Open Sans Semibold" pitchFamily="34" charset="0"/>
                    <a:cs typeface="Arial" panose="020B0604020202020204" pitchFamily="34" charset="0"/>
                  </a:defRPr>
                </a:lvl1pPr>
              </a:lstStyle>
              <a:p>
                <a:r>
                  <a:rPr lang="en-US" dirty="0"/>
                  <a:t>Name:</a:t>
                </a:r>
              </a:p>
              <a:p>
                <a:r>
                  <a:rPr lang="en-US" dirty="0" smtClean="0">
                    <a:solidFill>
                      <a:schemeClr val="tx1"/>
                    </a:solidFill>
                  </a:rPr>
                  <a:t>Company A</a:t>
                </a:r>
                <a:br>
                  <a:rPr lang="en-US" dirty="0" smtClean="0">
                    <a:solidFill>
                      <a:schemeClr val="tx1"/>
                    </a:solidFill>
                  </a:rPr>
                </a:br>
                <a:r>
                  <a:rPr lang="en-US" dirty="0" smtClean="0"/>
                  <a:t>Address</a:t>
                </a:r>
                <a:r>
                  <a:rPr lang="en-US" dirty="0"/>
                  <a:t>:</a:t>
                </a:r>
              </a:p>
              <a:p>
                <a:r>
                  <a:rPr lang="en-US" dirty="0">
                    <a:solidFill>
                      <a:schemeClr val="tx1"/>
                    </a:solidFill>
                  </a:rPr>
                  <a:t>8716 </a:t>
                </a:r>
                <a:r>
                  <a:rPr lang="en-US" dirty="0" smtClean="0">
                    <a:solidFill>
                      <a:schemeClr val="tx1"/>
                    </a:solidFill>
                  </a:rPr>
                  <a:t>Street, Country</a:t>
                </a:r>
                <a:endParaRPr lang="en-US" dirty="0">
                  <a:solidFill>
                    <a:schemeClr val="tx1"/>
                  </a:solidFill>
                </a:endParaRPr>
              </a:p>
            </p:txBody>
          </p:sp>
        </p:grpSp>
        <p:sp>
          <p:nvSpPr>
            <p:cNvPr id="39" name="Rectangle 38"/>
            <p:cNvSpPr/>
            <p:nvPr/>
          </p:nvSpPr>
          <p:spPr>
            <a:xfrm>
              <a:off x="9582411" y="4649299"/>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latin typeface="Arial" panose="020B0604020202020204" pitchFamily="34" charset="0"/>
                  <a:ea typeface="Open Sans" pitchFamily="34" charset="0"/>
                  <a:cs typeface="Arial" panose="020B0604020202020204" pitchFamily="34" charset="0"/>
                </a:rPr>
                <a:t>Open in Jam</a:t>
              </a:r>
              <a:endParaRPr lang="en-US" dirty="0">
                <a:latin typeface="Arial" panose="020B0604020202020204" pitchFamily="34" charset="0"/>
                <a:cs typeface="Arial" panose="020B0604020202020204" pitchFamily="34" charset="0"/>
              </a:endParaRPr>
            </a:p>
          </p:txBody>
        </p:sp>
      </p:grpSp>
      <p:sp>
        <p:nvSpPr>
          <p:cNvPr id="49" name="Rectangle 48"/>
          <p:cNvSpPr/>
          <p:nvPr/>
        </p:nvSpPr>
        <p:spPr>
          <a:xfrm>
            <a:off x="3554769" y="5526623"/>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latin typeface="Arial" panose="020B0604020202020204" pitchFamily="34" charset="0"/>
                <a:ea typeface="Open Sans" pitchFamily="34" charset="0"/>
                <a:cs typeface="Arial" panose="020B0604020202020204" pitchFamily="34" charset="0"/>
              </a:rPr>
              <a:t>Send Email</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stretch>
            <a:fillRect/>
          </a:stretch>
        </p:blipFill>
        <p:spPr>
          <a:xfrm>
            <a:off x="6480213" y="2137205"/>
            <a:ext cx="444224" cy="437000"/>
          </a:xfrm>
          <a:prstGeom prst="rect">
            <a:avLst/>
          </a:prstGeom>
          <a:noFill/>
          <a:ln w="9525">
            <a:solidFill>
              <a:schemeClr val="bg1">
                <a:lumMod val="65000"/>
              </a:schemeClr>
            </a:solidFill>
            <a:miter lim="800000"/>
            <a:headEnd/>
            <a:tailEnd/>
          </a:ln>
        </p:spPr>
      </p:pic>
    </p:spTree>
    <p:extLst>
      <p:ext uri="{BB962C8B-B14F-4D97-AF65-F5344CB8AC3E}">
        <p14:creationId xmlns:p14="http://schemas.microsoft.com/office/powerpoint/2010/main" val="23232730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ntonSans Light" panose="02000503000000020004" pitchFamily="2" charset="0"/>
              </a:rPr>
              <a:t>Popover</a:t>
            </a:r>
            <a:endParaRPr lang="en-US" dirty="0">
              <a:latin typeface="BentonSans Light" panose="02000503000000020004" pitchFamily="2" charset="0"/>
            </a:endParaRPr>
          </a:p>
        </p:txBody>
      </p:sp>
      <p:grpSp>
        <p:nvGrpSpPr>
          <p:cNvPr id="4" name="Group 3"/>
          <p:cNvGrpSpPr/>
          <p:nvPr/>
        </p:nvGrpSpPr>
        <p:grpSpPr>
          <a:xfrm>
            <a:off x="334724" y="1697540"/>
            <a:ext cx="2656415" cy="4228368"/>
            <a:chOff x="3408123" y="2155287"/>
            <a:chExt cx="2656415" cy="4228368"/>
          </a:xfrm>
        </p:grpSpPr>
        <p:sp>
          <p:nvSpPr>
            <p:cNvPr id="85" name="Rectangle 84"/>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Person</a:t>
              </a:r>
            </a:p>
          </p:txBody>
        </p:sp>
        <p:sp>
          <p:nvSpPr>
            <p:cNvPr id="86" name="Rectangle 85"/>
            <p:cNvSpPr/>
            <p:nvPr/>
          </p:nvSpPr>
          <p:spPr bwMode="gray">
            <a:xfrm>
              <a:off x="3573751" y="2583912"/>
              <a:ext cx="2490787" cy="342532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1"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94" name="Rectangle 93"/>
            <p:cNvSpPr/>
            <p:nvPr/>
          </p:nvSpPr>
          <p:spPr>
            <a:xfrm>
              <a:off x="3728590" y="2671121"/>
              <a:ext cx="1816024" cy="430887"/>
            </a:xfrm>
            <a:prstGeom prst="rect">
              <a:avLst/>
            </a:prstGeom>
          </p:spPr>
          <p:txBody>
            <a:bodyPr wrap="square">
              <a:spAutoFit/>
            </a:bodyPr>
            <a:lstStyle/>
            <a:p>
              <a:r>
                <a:rPr lang="en-US" sz="1200" dirty="0" err="1" smtClean="0">
                  <a:solidFill>
                    <a:srgbClr val="444444"/>
                  </a:solidFill>
                  <a:latin typeface="Arial" panose="020B0604020202020204" pitchFamily="34" charset="0"/>
                  <a:ea typeface="Open Sans Semibold" pitchFamily="34" charset="0"/>
                  <a:cs typeface="Arial" panose="020B0604020202020204" pitchFamily="34" charset="0"/>
                </a:rPr>
                <a:t>Firstname</a:t>
              </a:r>
              <a:r>
                <a:rPr lang="en-US" sz="1200" dirty="0" smtClean="0">
                  <a:solidFill>
                    <a:srgbClr val="444444"/>
                  </a:solidFill>
                  <a:latin typeface="Arial" panose="020B0604020202020204" pitchFamily="34" charset="0"/>
                  <a:ea typeface="Open Sans Semibold" pitchFamily="34" charset="0"/>
                  <a:cs typeface="Arial" panose="020B0604020202020204" pitchFamily="34" charset="0"/>
                </a:rPr>
                <a:t> </a:t>
              </a:r>
              <a:r>
                <a:rPr lang="en-US" sz="1200" dirty="0" err="1" smtClean="0">
                  <a:solidFill>
                    <a:srgbClr val="444444"/>
                  </a:solidFill>
                  <a:latin typeface="Arial" panose="020B0604020202020204" pitchFamily="34" charset="0"/>
                  <a:ea typeface="Open Sans Semibold" pitchFamily="34" charset="0"/>
                  <a:cs typeface="Arial" panose="020B0604020202020204" pitchFamily="34" charset="0"/>
                </a:rPr>
                <a:t>Lastname</a:t>
              </a:r>
              <a:endParaRPr lang="en-US" sz="1200" dirty="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a:solidFill>
                    <a:srgbClr val="707070"/>
                  </a:solidFill>
                  <a:latin typeface="Arial" panose="020B0604020202020204" pitchFamily="34" charset="0"/>
                  <a:ea typeface="Open Sans Semibold" pitchFamily="34" charset="0"/>
                  <a:cs typeface="Arial" panose="020B0604020202020204" pitchFamily="34" charset="0"/>
                </a:rPr>
                <a:t>Senior Deliverator</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96" name="TextBox 95"/>
            <p:cNvSpPr txBox="1"/>
            <p:nvPr/>
          </p:nvSpPr>
          <p:spPr>
            <a:xfrm>
              <a:off x="3729403" y="3365466"/>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98" name="TextBox 97"/>
            <p:cNvSpPr txBox="1"/>
            <p:nvPr/>
          </p:nvSpPr>
          <p:spPr>
            <a:xfrm>
              <a:off x="3729402" y="3656342"/>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Work:</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err="1" smtClean="0">
                  <a:solidFill>
                    <a:srgbClr val="007CC0"/>
                  </a:solidFill>
                  <a:latin typeface="Arial" panose="020B0604020202020204" pitchFamily="34" charset="0"/>
                  <a:cs typeface="Arial" panose="020B0604020202020204" pitchFamily="34" charset="0"/>
                </a:rPr>
                <a:t>Lastname@CompanyB.com</a:t>
              </a:r>
              <a:endParaRPr lang="en-US" sz="1000" dirty="0">
                <a:solidFill>
                  <a:srgbClr val="707070"/>
                </a:solidFill>
                <a:latin typeface="Arial" panose="020B0604020202020204" pitchFamily="34" charset="0"/>
                <a:cs typeface="Arial" panose="020B0604020202020204" pitchFamily="34" charset="0"/>
              </a:endParaRPr>
            </a:p>
          </p:txBody>
        </p:sp>
        <p:sp>
          <p:nvSpPr>
            <p:cNvPr id="107" name="TextBox 106"/>
            <p:cNvSpPr txBox="1"/>
            <p:nvPr/>
          </p:nvSpPr>
          <p:spPr>
            <a:xfrm>
              <a:off x="3729402" y="510280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109" name="TextBox 108"/>
            <p:cNvSpPr txBox="1"/>
            <p:nvPr/>
          </p:nvSpPr>
          <p:spPr>
            <a:xfrm>
              <a:off x="3729400" y="5393685"/>
              <a:ext cx="1929511" cy="61555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smtClean="0">
                  <a:solidFill>
                    <a:srgbClr val="444444"/>
                  </a:solidFill>
                  <a:latin typeface="Arial" panose="020B0604020202020204" pitchFamily="34" charset="0"/>
                  <a:cs typeface="Arial" panose="020B0604020202020204" pitchFamily="34" charset="0"/>
                </a:rPr>
                <a:t>Company B</a:t>
              </a:r>
              <a:endParaRPr lang="en-US" sz="1000" dirty="0">
                <a:solidFill>
                  <a:srgbClr val="444444"/>
                </a:solidFill>
                <a:latin typeface="Arial" panose="020B0604020202020204" pitchFamily="34" charset="0"/>
                <a:cs typeface="Arial" panose="020B0604020202020204" pitchFamily="34" charset="0"/>
              </a:endParaRPr>
            </a:p>
            <a:p>
              <a:endParaRPr lang="en-US" sz="1000" dirty="0">
                <a:solidFill>
                  <a:srgbClr val="707070"/>
                </a:solidFill>
                <a:latin typeface="Arial" panose="020B0604020202020204" pitchFamily="34" charset="0"/>
                <a:cs typeface="Arial" panose="020B0604020202020204" pitchFamily="34" charset="0"/>
              </a:endParaRPr>
            </a:p>
          </p:txBody>
        </p:sp>
      </p:grpSp>
      <p:grpSp>
        <p:nvGrpSpPr>
          <p:cNvPr id="22" name="Group 21"/>
          <p:cNvGrpSpPr/>
          <p:nvPr/>
        </p:nvGrpSpPr>
        <p:grpSpPr>
          <a:xfrm>
            <a:off x="3243024" y="1697540"/>
            <a:ext cx="2656415" cy="4779461"/>
            <a:chOff x="3408123" y="2155287"/>
            <a:chExt cx="2656415" cy="4779460"/>
          </a:xfrm>
        </p:grpSpPr>
        <p:sp>
          <p:nvSpPr>
            <p:cNvPr id="23" name="Rectangle 22"/>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Company</a:t>
              </a:r>
            </a:p>
          </p:txBody>
        </p:sp>
        <p:sp>
          <p:nvSpPr>
            <p:cNvPr id="24" name="Rectangle 23"/>
            <p:cNvSpPr/>
            <p:nvPr/>
          </p:nvSpPr>
          <p:spPr bwMode="gray">
            <a:xfrm>
              <a:off x="3573751" y="2583911"/>
              <a:ext cx="2490787" cy="435083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26"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28" name="Rectangle 27"/>
            <p:cNvSpPr/>
            <p:nvPr/>
          </p:nvSpPr>
          <p:spPr>
            <a:xfrm>
              <a:off x="3671440" y="2664771"/>
              <a:ext cx="1816024" cy="430887"/>
            </a:xfrm>
            <a:prstGeom prst="rect">
              <a:avLst/>
            </a:prstGeom>
          </p:spPr>
          <p:txBody>
            <a:bodyPr wrap="square">
              <a:spAutoFit/>
            </a:bodyPr>
            <a:lstStyle/>
            <a:p>
              <a:r>
                <a:rPr lang="en-US" sz="1200" dirty="0" smtClean="0">
                  <a:solidFill>
                    <a:srgbClr val="444444"/>
                  </a:solidFill>
                  <a:latin typeface="Arial" panose="020B0604020202020204" pitchFamily="34" charset="0"/>
                  <a:ea typeface="Open Sans Semibold" pitchFamily="34" charset="0"/>
                  <a:cs typeface="Arial" panose="020B0604020202020204" pitchFamily="34" charset="0"/>
                </a:rPr>
                <a:t>Company B</a:t>
              </a:r>
              <a:endParaRPr lang="en-US" sz="1200" dirty="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smtClean="0">
                  <a:solidFill>
                    <a:srgbClr val="707070"/>
                  </a:solidFill>
                  <a:latin typeface="Arial" panose="020B0604020202020204" pitchFamily="34" charset="0"/>
                  <a:ea typeface="Open Sans Semibold" pitchFamily="34" charset="0"/>
                  <a:cs typeface="Arial" panose="020B0604020202020204" pitchFamily="34" charset="0"/>
                </a:rPr>
                <a:t>Department C</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29" name="TextBox 28"/>
            <p:cNvSpPr txBox="1"/>
            <p:nvPr/>
          </p:nvSpPr>
          <p:spPr>
            <a:xfrm>
              <a:off x="3729403" y="3365466"/>
              <a:ext cx="2169960"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Contact Details</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30" name="TextBox 29"/>
            <p:cNvSpPr txBox="1"/>
            <p:nvPr/>
          </p:nvSpPr>
          <p:spPr>
            <a:xfrm>
              <a:off x="3729402" y="3656342"/>
              <a:ext cx="2169960" cy="107721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Phone:</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Address:</a:t>
              </a:r>
            </a:p>
            <a:p>
              <a:r>
                <a:rPr lang="en-US" sz="1000" dirty="0" smtClean="0">
                  <a:solidFill>
                    <a:srgbClr val="444444"/>
                  </a:solidFill>
                  <a:latin typeface="Arial" panose="020B0604020202020204" pitchFamily="34" charset="0"/>
                  <a:cs typeface="Arial" panose="020B0604020202020204" pitchFamily="34" charset="0"/>
                </a:rPr>
                <a:t>Some street 3</a:t>
              </a:r>
              <a:endParaRPr lang="en-US" sz="1000" dirty="0">
                <a:solidFill>
                  <a:srgbClr val="444444"/>
                </a:solidFill>
                <a:latin typeface="Arial" panose="020B0604020202020204" pitchFamily="34" charset="0"/>
                <a:cs typeface="Arial" panose="020B0604020202020204" pitchFamily="34" charset="0"/>
              </a:endParaRPr>
            </a:p>
            <a:p>
              <a:r>
                <a:rPr lang="en-US" sz="1000" dirty="0" smtClean="0">
                  <a:solidFill>
                    <a:srgbClr val="444444"/>
                  </a:solidFill>
                  <a:latin typeface="Arial" panose="020B0604020202020204" pitchFamily="34" charset="0"/>
                  <a:cs typeface="Arial" panose="020B0604020202020204" pitchFamily="34" charset="0"/>
                </a:rPr>
                <a:t>1111111 City</a:t>
              </a:r>
              <a:endParaRPr lang="en-US" sz="1000" dirty="0">
                <a:solidFill>
                  <a:srgbClr val="707070"/>
                </a:solidFill>
                <a:latin typeface="Arial" panose="020B0604020202020204" pitchFamily="34" charset="0"/>
                <a:cs typeface="Arial" panose="020B0604020202020204" pitchFamily="34" charset="0"/>
              </a:endParaRPr>
            </a:p>
          </p:txBody>
        </p:sp>
        <p:sp>
          <p:nvSpPr>
            <p:cNvPr id="31" name="TextBox 30"/>
            <p:cNvSpPr txBox="1"/>
            <p:nvPr/>
          </p:nvSpPr>
          <p:spPr>
            <a:xfrm>
              <a:off x="3729402" y="498215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Main Contact </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32" name="TextBox 31"/>
            <p:cNvSpPr txBox="1"/>
            <p:nvPr/>
          </p:nvSpPr>
          <p:spPr>
            <a:xfrm>
              <a:off x="3729400" y="5393685"/>
              <a:ext cx="1929511" cy="153888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err="1" smtClean="0">
                  <a:solidFill>
                    <a:srgbClr val="444444"/>
                  </a:solidFill>
                  <a:latin typeface="Arial" panose="020B0604020202020204" pitchFamily="34" charset="0"/>
                  <a:cs typeface="Arial" panose="020B0604020202020204" pitchFamily="34" charset="0"/>
                </a:rPr>
                <a:t>Fistname</a:t>
              </a:r>
              <a:r>
                <a:rPr lang="en-US" sz="1000" dirty="0" smtClean="0">
                  <a:solidFill>
                    <a:srgbClr val="444444"/>
                  </a:solidFill>
                  <a:latin typeface="Arial" panose="020B0604020202020204" pitchFamily="34" charset="0"/>
                  <a:cs typeface="Arial" panose="020B0604020202020204" pitchFamily="34" charset="0"/>
                </a:rPr>
                <a:t> Name</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Email:</a:t>
              </a:r>
            </a:p>
            <a:p>
              <a:r>
                <a:rPr lang="en-US" sz="1000" dirty="0" err="1" smtClean="0">
                  <a:solidFill>
                    <a:srgbClr val="007CC0"/>
                  </a:solidFill>
                  <a:latin typeface="Arial" panose="020B0604020202020204" pitchFamily="34" charset="0"/>
                  <a:cs typeface="Arial" panose="020B0604020202020204" pitchFamily="34" charset="0"/>
                </a:rPr>
                <a:t>Name@companyB.com</a:t>
              </a:r>
              <a:endParaRPr lang="en-US" sz="1000" dirty="0">
                <a:solidFill>
                  <a:srgbClr val="707070"/>
                </a:solidFill>
                <a:latin typeface="Arial" panose="020B0604020202020204" pitchFamily="34" charset="0"/>
                <a:cs typeface="Arial" panose="020B0604020202020204" pitchFamily="34" charset="0"/>
              </a:endParaRPr>
            </a:p>
            <a:p>
              <a:endParaRPr lang="en-US" sz="1000" dirty="0">
                <a:solidFill>
                  <a:srgbClr val="707070"/>
                </a:solidFill>
                <a:latin typeface="Arial" panose="020B0604020202020204" pitchFamily="34" charset="0"/>
                <a:cs typeface="Arial" panose="020B0604020202020204" pitchFamily="34" charset="0"/>
              </a:endParaRPr>
            </a:p>
          </p:txBody>
        </p:sp>
      </p:grpSp>
      <p:sp>
        <p:nvSpPr>
          <p:cNvPr id="34" name="TextBox 33"/>
          <p:cNvSpPr txBox="1"/>
          <p:nvPr/>
        </p:nvSpPr>
        <p:spPr>
          <a:xfrm>
            <a:off x="542572" y="1341965"/>
            <a:ext cx="2090316" cy="261610"/>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700" b="1" dirty="0">
                <a:solidFill>
                  <a:srgbClr val="006CA7"/>
                </a:solidFill>
                <a:latin typeface="BentonSans Light" panose="02000503000000020004" pitchFamily="2" charset="0"/>
              </a:rPr>
              <a:t>Example without icon</a:t>
            </a:r>
          </a:p>
        </p:txBody>
      </p:sp>
      <p:grpSp>
        <p:nvGrpSpPr>
          <p:cNvPr id="25" name="Group 24"/>
          <p:cNvGrpSpPr/>
          <p:nvPr/>
        </p:nvGrpSpPr>
        <p:grpSpPr>
          <a:xfrm>
            <a:off x="6113224" y="1703891"/>
            <a:ext cx="2656415" cy="4779460"/>
            <a:chOff x="3408123" y="2155287"/>
            <a:chExt cx="2656415" cy="4779460"/>
          </a:xfrm>
        </p:grpSpPr>
        <p:sp>
          <p:nvSpPr>
            <p:cNvPr id="27" name="Rectangle 26"/>
            <p:cNvSpPr/>
            <p:nvPr/>
          </p:nvSpPr>
          <p:spPr bwMode="gray">
            <a:xfrm>
              <a:off x="3573751" y="2155287"/>
              <a:ext cx="2490787" cy="4228368"/>
            </a:xfrm>
            <a:prstGeom prst="rect">
              <a:avLst/>
            </a:prstGeom>
            <a:gradFill>
              <a:gsLst>
                <a:gs pos="0">
                  <a:srgbClr val="F7F7F7"/>
                </a:gs>
                <a:gs pos="34000">
                  <a:srgbClr val="EDEDED"/>
                </a:gs>
              </a:gsLst>
              <a:lin ang="5400000" scaled="0"/>
            </a:gradFill>
            <a:ln w="12700">
              <a:solidFill>
                <a:schemeClr val="bg1">
                  <a:lumMod val="75000"/>
                </a:schemeClr>
              </a:solid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itchFamily="34" charset="0"/>
                <a:cs typeface="Arial" panose="020B0604020202020204" pitchFamily="34" charset="0"/>
              </a:endParaRPr>
            </a:p>
            <a:p>
              <a:pPr algn="ctr"/>
              <a:r>
                <a:rPr lang="en-US" sz="1100" dirty="0">
                  <a:solidFill>
                    <a:srgbClr val="666666"/>
                  </a:solidFill>
                  <a:latin typeface="Arial" panose="020B0604020202020204" pitchFamily="34" charset="0"/>
                  <a:ea typeface="Open Sans" pitchFamily="34" charset="0"/>
                  <a:cs typeface="Arial" panose="020B0604020202020204" pitchFamily="34" charset="0"/>
                </a:rPr>
                <a:t>Quick Overview Generic</a:t>
              </a:r>
            </a:p>
          </p:txBody>
        </p:sp>
        <p:sp>
          <p:nvSpPr>
            <p:cNvPr id="33" name="Rectangle 32"/>
            <p:cNvSpPr/>
            <p:nvPr/>
          </p:nvSpPr>
          <p:spPr bwMode="gray">
            <a:xfrm>
              <a:off x="3573751" y="2583911"/>
              <a:ext cx="2490787" cy="4350836"/>
            </a:xfrm>
            <a:prstGeom prst="rect">
              <a:avLst/>
            </a:prstGeom>
            <a:solidFill>
              <a:schemeClr val="bg1"/>
            </a:solidFill>
            <a:ln w="12700" algn="ctr">
              <a:solidFill>
                <a:schemeClr val="bg1">
                  <a:lumMod val="75000"/>
                </a:schemeClr>
              </a:solidFill>
              <a:miter lim="800000"/>
              <a:headEnd/>
              <a:tailEnd/>
            </a:ln>
          </p:spPr>
          <p:txBody>
            <a:bodyPr lIns="90000" tIns="72000" rIns="90000" bIns="72000" rtlCol="0" anchor="ct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35" name="Flowchart: Merge 90"/>
            <p:cNvSpPr/>
            <p:nvPr/>
          </p:nvSpPr>
          <p:spPr bwMode="gray">
            <a:xfrm rot="5400000">
              <a:off x="3358652" y="3024565"/>
              <a:ext cx="274095" cy="175153"/>
            </a:xfrm>
            <a:prstGeom prst="flowChartMerge">
              <a:avLst/>
            </a:prstGeom>
            <a:solidFill>
              <a:schemeClr val="bg1"/>
            </a:solidFill>
            <a:ln w="12700" algn="ctr">
              <a:noFill/>
              <a:miter lim="800000"/>
              <a:headEnd/>
              <a:tailEnd/>
            </a:ln>
            <a:effectLst>
              <a:innerShdw dist="12700" dir="5400000">
                <a:prstClr val="black">
                  <a:alpha val="36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36" name="Rectangle 35"/>
            <p:cNvSpPr/>
            <p:nvPr/>
          </p:nvSpPr>
          <p:spPr>
            <a:xfrm>
              <a:off x="3671440" y="2664771"/>
              <a:ext cx="1816024" cy="430887"/>
            </a:xfrm>
            <a:prstGeom prst="rect">
              <a:avLst/>
            </a:prstGeom>
          </p:spPr>
          <p:txBody>
            <a:bodyPr wrap="square">
              <a:spAutoFit/>
            </a:bodyPr>
            <a:lstStyle/>
            <a:p>
              <a:r>
                <a:rPr lang="en-US" sz="1200" dirty="0" smtClean="0">
                  <a:solidFill>
                    <a:srgbClr val="444444"/>
                  </a:solidFill>
                  <a:latin typeface="Arial" panose="020B0604020202020204" pitchFamily="34" charset="0"/>
                  <a:ea typeface="Open Sans Semibold" pitchFamily="34" charset="0"/>
                  <a:cs typeface="Arial" panose="020B0604020202020204" pitchFamily="34" charset="0"/>
                </a:rPr>
                <a:t>Company B</a:t>
              </a:r>
              <a:endParaRPr lang="en-US" sz="1200" dirty="0">
                <a:solidFill>
                  <a:srgbClr val="444444"/>
                </a:solidFill>
                <a:latin typeface="Arial" panose="020B0604020202020204" pitchFamily="34" charset="0"/>
                <a:ea typeface="Open Sans Semibold" pitchFamily="34" charset="0"/>
                <a:cs typeface="Arial" panose="020B0604020202020204" pitchFamily="34" charset="0"/>
              </a:endParaRPr>
            </a:p>
            <a:p>
              <a:r>
                <a:rPr lang="en-US" sz="1000" dirty="0" smtClean="0">
                  <a:solidFill>
                    <a:srgbClr val="707070"/>
                  </a:solidFill>
                  <a:latin typeface="Arial" panose="020B0604020202020204" pitchFamily="34" charset="0"/>
                  <a:ea typeface="Open Sans Semibold" pitchFamily="34" charset="0"/>
                  <a:cs typeface="Arial" panose="020B0604020202020204" pitchFamily="34" charset="0"/>
                </a:rPr>
                <a:t>Department C</a:t>
              </a:r>
              <a:endParaRPr lang="en-US" sz="9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38" name="TextBox 37"/>
            <p:cNvSpPr txBox="1"/>
            <p:nvPr/>
          </p:nvSpPr>
          <p:spPr>
            <a:xfrm>
              <a:off x="3729402" y="3656342"/>
              <a:ext cx="2169960" cy="1308050"/>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Mobile:</a:t>
              </a:r>
            </a:p>
            <a:p>
              <a:r>
                <a:rPr lang="en-US" sz="1000" dirty="0">
                  <a:solidFill>
                    <a:srgbClr val="007CC0"/>
                  </a:solidFill>
                  <a:latin typeface="Arial" panose="020B0604020202020204" pitchFamily="34" charset="0"/>
                  <a:cs typeface="Arial" panose="020B0604020202020204" pitchFamily="34" charset="0"/>
                </a:rPr>
                <a:t>0132-76541234</a:t>
              </a:r>
            </a:p>
            <a:p>
              <a:r>
                <a:rPr lang="en-US" sz="1000" dirty="0">
                  <a:solidFill>
                    <a:srgbClr val="707070"/>
                  </a:solidFill>
                  <a:latin typeface="Arial" panose="020B0604020202020204" pitchFamily="34" charset="0"/>
                  <a:cs typeface="Arial" panose="020B0604020202020204" pitchFamily="34" charset="0"/>
                </a:rPr>
                <a:t>Phone:</a:t>
              </a:r>
            </a:p>
            <a:p>
              <a:r>
                <a:rPr lang="en-US" sz="1000" dirty="0">
                  <a:solidFill>
                    <a:srgbClr val="007CC0"/>
                  </a:solidFill>
                  <a:latin typeface="Arial" panose="020B0604020202020204" pitchFamily="34" charset="0"/>
                  <a:cs typeface="Arial" panose="020B0604020202020204" pitchFamily="34" charset="0"/>
                </a:rPr>
                <a:t>0468-75312468</a:t>
              </a:r>
              <a:endParaRPr lang="en-US" sz="1000" dirty="0">
                <a:solidFill>
                  <a:srgbClr val="707070"/>
                </a:solidFill>
                <a:latin typeface="Arial" panose="020B0604020202020204" pitchFamily="34" charset="0"/>
                <a:cs typeface="Arial" panose="020B0604020202020204" pitchFamily="34" charset="0"/>
              </a:endParaRPr>
            </a:p>
            <a:p>
              <a:r>
                <a:rPr lang="en-US" sz="1000" dirty="0">
                  <a:solidFill>
                    <a:srgbClr val="707070"/>
                  </a:solidFill>
                  <a:latin typeface="Arial" panose="020B0604020202020204" pitchFamily="34" charset="0"/>
                  <a:cs typeface="Arial" panose="020B0604020202020204" pitchFamily="34" charset="0"/>
                </a:rPr>
                <a:t>Email:</a:t>
              </a:r>
            </a:p>
            <a:p>
              <a:r>
                <a:rPr lang="en-US" sz="1000" dirty="0" err="1" smtClean="0">
                  <a:solidFill>
                    <a:srgbClr val="007CC0"/>
                  </a:solidFill>
                  <a:latin typeface="Arial" panose="020B0604020202020204" pitchFamily="34" charset="0"/>
                  <a:cs typeface="Arial" panose="020B0604020202020204" pitchFamily="34" charset="0"/>
                </a:rPr>
                <a:t>lastname@companyB.com</a:t>
              </a:r>
              <a:endParaRPr lang="en-US" sz="1000" dirty="0">
                <a:solidFill>
                  <a:srgbClr val="707070"/>
                </a:solidFill>
                <a:latin typeface="Arial" panose="020B0604020202020204" pitchFamily="34" charset="0"/>
                <a:cs typeface="Arial" panose="020B0604020202020204" pitchFamily="34" charset="0"/>
              </a:endParaRPr>
            </a:p>
          </p:txBody>
        </p:sp>
        <p:sp>
          <p:nvSpPr>
            <p:cNvPr id="39" name="TextBox 38"/>
            <p:cNvSpPr txBox="1"/>
            <p:nvPr/>
          </p:nvSpPr>
          <p:spPr>
            <a:xfrm>
              <a:off x="3729402" y="5102809"/>
              <a:ext cx="2169962"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400" dirty="0">
                  <a:solidFill>
                    <a:srgbClr val="444444"/>
                  </a:solidFill>
                  <a:latin typeface="Arial" panose="020B0604020202020204" pitchFamily="34" charset="0"/>
                  <a:ea typeface="Open Sans Semibold" pitchFamily="34" charset="0"/>
                  <a:cs typeface="Arial" panose="020B0604020202020204" pitchFamily="34" charset="0"/>
                </a:rPr>
                <a:t>Company</a:t>
              </a:r>
              <a:endParaRPr lang="en-US" sz="600" dirty="0">
                <a:solidFill>
                  <a:srgbClr val="444444"/>
                </a:solidFill>
                <a:latin typeface="Arial" panose="020B0604020202020204" pitchFamily="34" charset="0"/>
                <a:ea typeface="Open Sans Semibold" pitchFamily="34" charset="0"/>
                <a:cs typeface="Arial" panose="020B0604020202020204" pitchFamily="34" charset="0"/>
              </a:endParaRPr>
            </a:p>
          </p:txBody>
        </p:sp>
        <p:sp>
          <p:nvSpPr>
            <p:cNvPr id="40" name="TextBox 39"/>
            <p:cNvSpPr txBox="1"/>
            <p:nvPr/>
          </p:nvSpPr>
          <p:spPr>
            <a:xfrm>
              <a:off x="3729400" y="5393685"/>
              <a:ext cx="1929511" cy="1538883"/>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707070"/>
                  </a:solidFill>
                  <a:latin typeface="Arial" panose="020B0604020202020204" pitchFamily="34" charset="0"/>
                  <a:cs typeface="Arial" panose="020B0604020202020204" pitchFamily="34" charset="0"/>
                </a:rPr>
                <a:t>Name:</a:t>
              </a:r>
            </a:p>
            <a:p>
              <a:r>
                <a:rPr lang="en-US" sz="1000" dirty="0" smtClean="0">
                  <a:solidFill>
                    <a:srgbClr val="444444"/>
                  </a:solidFill>
                  <a:latin typeface="Arial" panose="020B0604020202020204" pitchFamily="34" charset="0"/>
                  <a:cs typeface="Arial" panose="020B0604020202020204" pitchFamily="34" charset="0"/>
                </a:rPr>
                <a:t>Company B</a:t>
              </a:r>
              <a:endParaRPr lang="en-US" sz="1000" dirty="0">
                <a:solidFill>
                  <a:srgbClr val="444444"/>
                </a:solidFill>
                <a:latin typeface="Arial" panose="020B0604020202020204" pitchFamily="34" charset="0"/>
                <a:cs typeface="Arial" panose="020B0604020202020204" pitchFamily="34" charset="0"/>
              </a:endParaRPr>
            </a:p>
            <a:p>
              <a:endParaRPr lang="en-US" sz="1000" dirty="0">
                <a:solidFill>
                  <a:srgbClr val="444444"/>
                </a:solidFill>
                <a:latin typeface="Arial" panose="020B0604020202020204" pitchFamily="34" charset="0"/>
                <a:cs typeface="Arial" panose="020B0604020202020204" pitchFamily="34" charset="0"/>
              </a:endParaRPr>
            </a:p>
            <a:p>
              <a:r>
                <a:rPr lang="en-US" sz="1000" dirty="0">
                  <a:solidFill>
                    <a:srgbClr val="444444"/>
                  </a:solidFill>
                  <a:latin typeface="Arial" panose="020B0604020202020204" pitchFamily="34" charset="0"/>
                  <a:cs typeface="Arial" panose="020B0604020202020204" pitchFamily="34" charset="0"/>
                </a:rPr>
                <a:t>This is a status info and can have semantic colors like </a:t>
              </a:r>
              <a:r>
                <a:rPr lang="en-US" sz="1000" dirty="0">
                  <a:solidFill>
                    <a:srgbClr val="CC1919"/>
                  </a:solidFill>
                  <a:latin typeface="Arial" panose="020B0604020202020204" pitchFamily="34" charset="0"/>
                  <a:cs typeface="Arial" panose="020B0604020202020204" pitchFamily="34" charset="0"/>
                </a:rPr>
                <a:t>@</a:t>
              </a:r>
              <a:r>
                <a:rPr lang="en-US" sz="1000" dirty="0" err="1">
                  <a:solidFill>
                    <a:srgbClr val="CC1919"/>
                  </a:solidFill>
                  <a:latin typeface="Arial" panose="020B0604020202020204" pitchFamily="34" charset="0"/>
                  <a:cs typeface="Arial" panose="020B0604020202020204" pitchFamily="34" charset="0"/>
                </a:rPr>
                <a:t>NegativeText</a:t>
              </a:r>
              <a:r>
                <a:rPr lang="en-US" sz="1000" dirty="0">
                  <a:solidFill>
                    <a:srgbClr val="CC1919"/>
                  </a:solidFill>
                  <a:latin typeface="Arial" panose="020B0604020202020204" pitchFamily="34" charset="0"/>
                  <a:cs typeface="Arial" panose="020B0604020202020204" pitchFamily="34" charset="0"/>
                </a:rPr>
                <a:t> </a:t>
              </a:r>
              <a:r>
                <a:rPr lang="en-US" sz="1000" dirty="0">
                  <a:solidFill>
                    <a:srgbClr val="444444"/>
                  </a:solidFill>
                  <a:latin typeface="Arial" panose="020B0604020202020204" pitchFamily="34" charset="0"/>
                  <a:cs typeface="Arial" panose="020B0604020202020204" pitchFamily="34" charset="0"/>
                </a:rPr>
                <a:t>or </a:t>
              </a:r>
              <a:r>
                <a:rPr lang="en-US" sz="1000" dirty="0">
                  <a:solidFill>
                    <a:srgbClr val="D14900"/>
                  </a:solidFill>
                  <a:latin typeface="Arial" panose="020B0604020202020204" pitchFamily="34" charset="0"/>
                  <a:cs typeface="Arial" panose="020B0604020202020204" pitchFamily="34" charset="0"/>
                </a:rPr>
                <a:t>@</a:t>
              </a:r>
              <a:r>
                <a:rPr lang="en-US" sz="1000" dirty="0" err="1">
                  <a:solidFill>
                    <a:srgbClr val="D14900"/>
                  </a:solidFill>
                  <a:latin typeface="Arial" panose="020B0604020202020204" pitchFamily="34" charset="0"/>
                  <a:cs typeface="Arial" panose="020B0604020202020204" pitchFamily="34" charset="0"/>
                </a:rPr>
                <a:t>CriticalText</a:t>
              </a:r>
              <a:r>
                <a:rPr lang="en-US" sz="1000" dirty="0">
                  <a:solidFill>
                    <a:srgbClr val="D14900"/>
                  </a:solidFill>
                  <a:latin typeface="Arial" panose="020B0604020202020204" pitchFamily="34" charset="0"/>
                  <a:cs typeface="Arial" panose="020B0604020202020204" pitchFamily="34" charset="0"/>
                </a:rPr>
                <a:t> </a:t>
              </a:r>
              <a:r>
                <a:rPr lang="en-US" sz="1000" dirty="0">
                  <a:solidFill>
                    <a:srgbClr val="444444"/>
                  </a:solidFill>
                  <a:latin typeface="Arial" panose="020B0604020202020204" pitchFamily="34" charset="0"/>
                  <a:cs typeface="Arial" panose="020B0604020202020204" pitchFamily="34" charset="0"/>
                </a:rPr>
                <a:t>or </a:t>
              </a:r>
              <a:r>
                <a:rPr lang="en-US" sz="1000" dirty="0">
                  <a:solidFill>
                    <a:srgbClr val="007833"/>
                  </a:solidFill>
                  <a:latin typeface="Arial" panose="020B0604020202020204" pitchFamily="34" charset="0"/>
                  <a:cs typeface="Arial" panose="020B0604020202020204" pitchFamily="34" charset="0"/>
                </a:rPr>
                <a:t>@</a:t>
              </a:r>
              <a:r>
                <a:rPr lang="en-US" sz="1000" dirty="0" err="1">
                  <a:solidFill>
                    <a:srgbClr val="007833"/>
                  </a:solidFill>
                  <a:latin typeface="Arial" panose="020B0604020202020204" pitchFamily="34" charset="0"/>
                  <a:cs typeface="Arial" panose="020B0604020202020204" pitchFamily="34" charset="0"/>
                </a:rPr>
                <a:t>PositiveText</a:t>
              </a:r>
              <a:r>
                <a:rPr lang="en-US" sz="1000" dirty="0">
                  <a:solidFill>
                    <a:srgbClr val="007833"/>
                  </a:solidFill>
                  <a:latin typeface="Arial" panose="020B0604020202020204" pitchFamily="34" charset="0"/>
                  <a:cs typeface="Arial" panose="020B0604020202020204" pitchFamily="34" charset="0"/>
                </a:rPr>
                <a:t>.</a:t>
              </a:r>
            </a:p>
            <a:p>
              <a:endParaRPr lang="en-US" sz="1000" dirty="0">
                <a:solidFill>
                  <a:srgbClr val="707070"/>
                </a:solidFill>
                <a:latin typeface="Arial" panose="020B0604020202020204" pitchFamily="34" charset="0"/>
                <a:cs typeface="Arial" panose="020B0604020202020204" pitchFamily="34" charset="0"/>
              </a:endParaRPr>
            </a:p>
          </p:txBody>
        </p:sp>
      </p:grpSp>
      <p:sp>
        <p:nvSpPr>
          <p:cNvPr id="37" name="Rectangle 36"/>
          <p:cNvSpPr/>
          <p:nvPr/>
        </p:nvSpPr>
        <p:spPr>
          <a:xfrm>
            <a:off x="494069" y="5532973"/>
            <a:ext cx="2490787" cy="423863"/>
          </a:xfrm>
          <a:prstGeom prst="rect">
            <a:avLst/>
          </a:prstGeom>
          <a:solidFill>
            <a:srgbClr val="000000">
              <a:alpha val="8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solidFill>
                  <a:prstClr val="white"/>
                </a:solidFill>
                <a:latin typeface="Arial" panose="020B0604020202020204" pitchFamily="34" charset="0"/>
                <a:ea typeface="Open Sans" pitchFamily="34" charset="0"/>
                <a:cs typeface="Arial" panose="020B0604020202020204" pitchFamily="34" charset="0"/>
              </a:rPr>
              <a:t>Send Email</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98010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ntonSans Light" panose="02000503000000020004" pitchFamily="2" charset="0"/>
              </a:rPr>
              <a:t>Progress Indicator</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a:t>
            </a:r>
            <a:r>
              <a:rPr lang="en-US" sz="1400" dirty="0">
                <a:solidFill>
                  <a:srgbClr val="006CA7"/>
                </a:solidFill>
                <a:latin typeface="BentonSans Light" panose="02000503000000020004" pitchFamily="2" charset="0"/>
              </a:rPr>
              <a:t>					</a:t>
            </a:r>
            <a:r>
              <a:rPr lang="en-US" dirty="0">
                <a:solidFill>
                  <a:srgbClr val="006CA7"/>
                </a:solidFill>
                <a:latin typeface="BentonSans Light" panose="02000503000000020004" pitchFamily="2" charset="0"/>
              </a:rPr>
              <a:t>Disabled</a:t>
            </a:r>
          </a:p>
          <a:p>
            <a:r>
              <a:rPr lang="en-US" sz="1000" dirty="0">
                <a:solidFill>
                  <a:srgbClr val="006CA7"/>
                </a:solidFill>
                <a:latin typeface="BentonSans Light" panose="02000503000000020004" pitchFamily="2" charset="0"/>
              </a:rPr>
              <a:t>Negative without text				Negative without text</a:t>
            </a:r>
          </a:p>
          <a:p>
            <a:endParaRPr lang="en-US" sz="1000" dirty="0">
              <a:solidFill>
                <a:srgbClr val="006CA7"/>
              </a:solidFill>
              <a:latin typeface="BentonSans Light" panose="02000503000000020004" pitchFamily="2" charset="0"/>
            </a:endParaRPr>
          </a:p>
          <a:p>
            <a:r>
              <a:rPr lang="en-US" sz="1000" dirty="0" smtClean="0">
                <a:solidFill>
                  <a:srgbClr val="006CA7"/>
                </a:solidFill>
                <a:latin typeface="BentonSans Light" panose="02000503000000020004" pitchFamily="2" charset="0"/>
              </a:rPr>
              <a:t>Positive </a:t>
            </a:r>
            <a:r>
              <a:rPr lang="en-US" sz="1000" dirty="0">
                <a:solidFill>
                  <a:srgbClr val="006CA7"/>
                </a:solidFill>
                <a:latin typeface="BentonSans Light" panose="02000503000000020004" pitchFamily="2" charset="0"/>
              </a:rPr>
              <a:t>with text				Positive with text</a:t>
            </a:r>
          </a:p>
          <a:p>
            <a:endParaRPr lang="en-US" sz="1000" dirty="0">
              <a:solidFill>
                <a:srgbClr val="006CA7"/>
              </a:solidFill>
              <a:latin typeface="BentonSans Light" panose="02000503000000020004" pitchFamily="2" charset="0"/>
            </a:endParaRPr>
          </a:p>
          <a:p>
            <a:r>
              <a:rPr lang="en-US" sz="1000" dirty="0">
                <a:solidFill>
                  <a:srgbClr val="006CA7"/>
                </a:solidFill>
                <a:latin typeface="BentonSans Light" panose="02000503000000020004" pitchFamily="2" charset="0"/>
              </a:rPr>
              <a:t>Critical, 50% with text				Critical, 50% with text</a:t>
            </a:r>
          </a:p>
          <a:p>
            <a:endParaRPr lang="en-US" sz="1000" dirty="0">
              <a:solidFill>
                <a:srgbClr val="006CA7"/>
              </a:solidFill>
              <a:latin typeface="BentonSans Light" panose="02000503000000020004" pitchFamily="2" charset="0"/>
            </a:endParaRPr>
          </a:p>
          <a:p>
            <a:pPr lvl="0">
              <a:buClr>
                <a:srgbClr val="F0AB00"/>
              </a:buClr>
            </a:pPr>
            <a:r>
              <a:rPr lang="en-US" sz="1000" dirty="0">
                <a:solidFill>
                  <a:srgbClr val="006CA7"/>
                </a:solidFill>
                <a:latin typeface="BentonSans Light" panose="02000503000000020004" pitchFamily="2" charset="0"/>
              </a:rPr>
              <a:t>Neutral with text				Neutral with text</a:t>
            </a:r>
            <a:endParaRPr lang="en-US" sz="1400" dirty="0">
              <a:solidFill>
                <a:srgbClr val="006CA7"/>
              </a:solidFill>
              <a:latin typeface="BentonSans Light" panose="02000503000000020004" pitchFamily="2" charset="0"/>
            </a:endParaRPr>
          </a:p>
        </p:txBody>
      </p:sp>
      <p:grpSp>
        <p:nvGrpSpPr>
          <p:cNvPr id="4" name="Group 3"/>
          <p:cNvGrpSpPr/>
          <p:nvPr/>
        </p:nvGrpSpPr>
        <p:grpSpPr>
          <a:xfrm>
            <a:off x="326729" y="2371803"/>
            <a:ext cx="3483271" cy="283535"/>
            <a:chOff x="326729" y="2371802"/>
            <a:chExt cx="3483271" cy="283535"/>
          </a:xfrm>
        </p:grpSpPr>
        <p:sp>
          <p:nvSpPr>
            <p:cNvPr id="41" name="Rectangle 40"/>
            <p:cNvSpPr/>
            <p:nvPr/>
          </p:nvSpPr>
          <p:spPr bwMode="gray">
            <a:xfrm>
              <a:off x="326729" y="2371802"/>
              <a:ext cx="3483271"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2" name="Rectangle 41"/>
            <p:cNvSpPr/>
            <p:nvPr/>
          </p:nvSpPr>
          <p:spPr bwMode="gray">
            <a:xfrm>
              <a:off x="345777" y="2390849"/>
              <a:ext cx="2418688" cy="245440"/>
            </a:xfrm>
            <a:prstGeom prst="rect">
              <a:avLst/>
            </a:prstGeom>
            <a:gradFill>
              <a:gsLst>
                <a:gs pos="100000">
                  <a:srgbClr val="B61616"/>
                </a:gs>
                <a:gs pos="0">
                  <a:srgbClr val="E21C1C"/>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326729" y="3285960"/>
            <a:ext cx="3483272" cy="283535"/>
            <a:chOff x="326729" y="3074293"/>
            <a:chExt cx="3483272" cy="283535"/>
          </a:xfrm>
        </p:grpSpPr>
        <p:sp>
          <p:nvSpPr>
            <p:cNvPr id="43" name="Rectangle 42"/>
            <p:cNvSpPr/>
            <p:nvPr/>
          </p:nvSpPr>
          <p:spPr bwMode="gray">
            <a:xfrm>
              <a:off x="326729" y="3074293"/>
              <a:ext cx="3483272"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4" name="Rectangle 43"/>
            <p:cNvSpPr/>
            <p:nvPr/>
          </p:nvSpPr>
          <p:spPr bwMode="gray">
            <a:xfrm>
              <a:off x="345775" y="3093340"/>
              <a:ext cx="3403973" cy="245440"/>
            </a:xfrm>
            <a:prstGeom prst="rect">
              <a:avLst/>
            </a:prstGeom>
            <a:gradFill>
              <a:gsLst>
                <a:gs pos="100000">
                  <a:srgbClr val="005F28"/>
                </a:gs>
                <a:gs pos="0">
                  <a:srgbClr val="00913D"/>
                </a:gs>
              </a:gsLst>
              <a:lin ang="5400000" scaled="0"/>
            </a:gradFill>
            <a:ln w="9525" algn="ctr">
              <a:noFill/>
              <a:miter lim="800000"/>
              <a:headEnd/>
              <a:tailEnd/>
            </a:ln>
            <a:effectLst>
              <a:innerShdw>
                <a:schemeClr val="bg1"/>
              </a:innerShdw>
            </a:effectLst>
          </p:spPr>
          <p:txBody>
            <a:bodyPr lIns="90000" tIns="72000" rIns="90000" bIns="72000" rtlCol="0" anchor="ctr"/>
            <a:lstStyle/>
            <a:p>
              <a:pPr algn="r" fontAlgn="base">
                <a:spcBef>
                  <a:spcPct val="50000"/>
                </a:spcBef>
                <a:spcAft>
                  <a:spcPct val="0"/>
                </a:spcAft>
                <a:buClr>
                  <a:srgbClr val="F0AB00"/>
                </a:buClr>
                <a:buSzPct val="80000"/>
              </a:pPr>
              <a:r>
                <a:rPr lang="en-US" sz="800" kern="0" dirty="0">
                  <a:solidFill>
                    <a:schemeClr val="bg1"/>
                  </a:solidFill>
                  <a:latin typeface="Arial" panose="020B0604020202020204" pitchFamily="34" charset="0"/>
                  <a:ea typeface="Open Sans Semibold" pitchFamily="34" charset="0"/>
                  <a:cs typeface="Arial" panose="020B0604020202020204" pitchFamily="34" charset="0"/>
                </a:rPr>
                <a:t>0.99GB of 1TB</a:t>
              </a:r>
            </a:p>
          </p:txBody>
        </p:sp>
      </p:grpSp>
      <p:grpSp>
        <p:nvGrpSpPr>
          <p:cNvPr id="6" name="Group 5"/>
          <p:cNvGrpSpPr/>
          <p:nvPr/>
        </p:nvGrpSpPr>
        <p:grpSpPr>
          <a:xfrm>
            <a:off x="326729" y="4008864"/>
            <a:ext cx="1741637" cy="283535"/>
            <a:chOff x="326728" y="3783085"/>
            <a:chExt cx="1741637" cy="283535"/>
          </a:xfrm>
        </p:grpSpPr>
        <p:sp>
          <p:nvSpPr>
            <p:cNvPr id="49" name="Rectangle 48"/>
            <p:cNvSpPr/>
            <p:nvPr/>
          </p:nvSpPr>
          <p:spPr bwMode="gray">
            <a:xfrm>
              <a:off x="326728" y="3783085"/>
              <a:ext cx="1741637"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8" name="Rectangle 57"/>
            <p:cNvSpPr/>
            <p:nvPr/>
          </p:nvSpPr>
          <p:spPr bwMode="gray">
            <a:xfrm>
              <a:off x="345776" y="3802132"/>
              <a:ext cx="377238" cy="245440"/>
            </a:xfrm>
            <a:prstGeom prst="rect">
              <a:avLst/>
            </a:prstGeom>
            <a:gradFill>
              <a:gsLst>
                <a:gs pos="100000">
                  <a:srgbClr val="B94100"/>
                </a:gs>
                <a:gs pos="0">
                  <a:srgbClr val="F35100"/>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 name="Rectangle 8"/>
            <p:cNvSpPr/>
            <p:nvPr/>
          </p:nvSpPr>
          <p:spPr>
            <a:xfrm>
              <a:off x="723014" y="3817130"/>
              <a:ext cx="352195" cy="215444"/>
            </a:xfrm>
            <a:prstGeom prst="rect">
              <a:avLst/>
            </a:prstGeom>
          </p:spPr>
          <p:txBody>
            <a:bodyPr wrap="none" lIns="54000">
              <a:spAutoFit/>
            </a:bodyPr>
            <a:lstStyle/>
            <a:p>
              <a:pPr fontAlgn="base">
                <a:spcBef>
                  <a:spcPct val="50000"/>
                </a:spcBef>
                <a:spcAft>
                  <a:spcPct val="0"/>
                </a:spcAft>
                <a:buClr>
                  <a:srgbClr val="F0AB00"/>
                </a:buClr>
                <a:buSzPct val="80000"/>
              </a:pPr>
              <a:r>
                <a:rPr lang="en-US" sz="800" kern="0" dirty="0">
                  <a:solidFill>
                    <a:srgbClr val="444444"/>
                  </a:solidFill>
                  <a:latin typeface="Arial" panose="020B0604020202020204" pitchFamily="34" charset="0"/>
                  <a:ea typeface="Open Sans Semibold" pitchFamily="34" charset="0"/>
                  <a:cs typeface="Arial" panose="020B0604020202020204" pitchFamily="34" charset="0"/>
                </a:rPr>
                <a:t>25%</a:t>
              </a:r>
            </a:p>
          </p:txBody>
        </p:sp>
      </p:grpSp>
      <p:grpSp>
        <p:nvGrpSpPr>
          <p:cNvPr id="7" name="Group 6"/>
          <p:cNvGrpSpPr/>
          <p:nvPr/>
        </p:nvGrpSpPr>
        <p:grpSpPr>
          <a:xfrm>
            <a:off x="326729" y="4908974"/>
            <a:ext cx="3483271" cy="283535"/>
            <a:chOff x="326729" y="4499752"/>
            <a:chExt cx="3483271" cy="283535"/>
          </a:xfrm>
        </p:grpSpPr>
        <p:sp>
          <p:nvSpPr>
            <p:cNvPr id="69" name="Rectangle 68"/>
            <p:cNvSpPr/>
            <p:nvPr/>
          </p:nvSpPr>
          <p:spPr bwMode="gray">
            <a:xfrm>
              <a:off x="326729" y="4499752"/>
              <a:ext cx="3483271" cy="283535"/>
            </a:xfrm>
            <a:prstGeom prst="rect">
              <a:avLst/>
            </a:prstGeom>
            <a:solidFill>
              <a:schemeClr val="bg1"/>
            </a:solidFill>
            <a:ln w="12700" algn="ctr">
              <a:solidFill>
                <a:srgbClr val="BFBFBF"/>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6" name="Rectangle 75"/>
            <p:cNvSpPr/>
            <p:nvPr/>
          </p:nvSpPr>
          <p:spPr bwMode="gray">
            <a:xfrm>
              <a:off x="345777" y="4518799"/>
              <a:ext cx="1722587" cy="245440"/>
            </a:xfrm>
            <a:prstGeom prst="rect">
              <a:avLst/>
            </a:prstGeom>
            <a:gradFill>
              <a:gsLst>
                <a:gs pos="100000">
                  <a:srgbClr val="006CA7"/>
                </a:gs>
                <a:gs pos="0">
                  <a:srgbClr val="008BD9"/>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7" name="Rectangle 76"/>
            <p:cNvSpPr/>
            <p:nvPr/>
          </p:nvSpPr>
          <p:spPr>
            <a:xfrm>
              <a:off x="2068365" y="4533797"/>
              <a:ext cx="352195" cy="215444"/>
            </a:xfrm>
            <a:prstGeom prst="rect">
              <a:avLst/>
            </a:prstGeom>
          </p:spPr>
          <p:txBody>
            <a:bodyPr wrap="none" lIns="54000">
              <a:spAutoFit/>
            </a:bodyPr>
            <a:lstStyle/>
            <a:p>
              <a:pPr lvl="0" fontAlgn="base">
                <a:spcBef>
                  <a:spcPct val="50000"/>
                </a:spcBef>
                <a:spcAft>
                  <a:spcPct val="0"/>
                </a:spcAft>
                <a:buClr>
                  <a:srgbClr val="F0AB00"/>
                </a:buClr>
                <a:buSzPct val="80000"/>
              </a:pPr>
              <a:r>
                <a:rPr lang="en-US" sz="800" kern="0" dirty="0">
                  <a:solidFill>
                    <a:srgbClr val="444444"/>
                  </a:solidFill>
                  <a:latin typeface="Arial" panose="020B0604020202020204" pitchFamily="34" charset="0"/>
                  <a:ea typeface="Open Sans Semibold" pitchFamily="34" charset="0"/>
                  <a:cs typeface="Arial" panose="020B0604020202020204" pitchFamily="34" charset="0"/>
                </a:rPr>
                <a:t>50%</a:t>
              </a:r>
            </a:p>
          </p:txBody>
        </p:sp>
      </p:grpSp>
      <p:grpSp>
        <p:nvGrpSpPr>
          <p:cNvPr id="12" name="Group 11"/>
          <p:cNvGrpSpPr/>
          <p:nvPr/>
        </p:nvGrpSpPr>
        <p:grpSpPr>
          <a:xfrm>
            <a:off x="4905039" y="2512914"/>
            <a:ext cx="3483271" cy="283535"/>
            <a:chOff x="4905038" y="2371802"/>
            <a:chExt cx="3483271" cy="283535"/>
          </a:xfrm>
        </p:grpSpPr>
        <p:sp>
          <p:nvSpPr>
            <p:cNvPr id="88" name="Rectangle 87"/>
            <p:cNvSpPr/>
            <p:nvPr/>
          </p:nvSpPr>
          <p:spPr bwMode="gray">
            <a:xfrm>
              <a:off x="4905038" y="2371802"/>
              <a:ext cx="3483271"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9" name="Rectangle 88"/>
            <p:cNvSpPr/>
            <p:nvPr/>
          </p:nvSpPr>
          <p:spPr bwMode="gray">
            <a:xfrm>
              <a:off x="4924086" y="2390849"/>
              <a:ext cx="2418688" cy="245440"/>
            </a:xfrm>
            <a:prstGeom prst="rect">
              <a:avLst/>
            </a:prstGeom>
            <a:gradFill>
              <a:gsLst>
                <a:gs pos="100000">
                  <a:srgbClr val="B61616">
                    <a:alpha val="20000"/>
                  </a:srgbClr>
                </a:gs>
                <a:gs pos="0">
                  <a:srgbClr val="E21C1C">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1" name="Group 10"/>
          <p:cNvGrpSpPr/>
          <p:nvPr/>
        </p:nvGrpSpPr>
        <p:grpSpPr>
          <a:xfrm>
            <a:off x="4933260" y="3285961"/>
            <a:ext cx="3483272" cy="283535"/>
            <a:chOff x="4905038" y="3074293"/>
            <a:chExt cx="3483272" cy="283535"/>
          </a:xfrm>
        </p:grpSpPr>
        <p:sp>
          <p:nvSpPr>
            <p:cNvPr id="90" name="Rectangle 89"/>
            <p:cNvSpPr/>
            <p:nvPr/>
          </p:nvSpPr>
          <p:spPr bwMode="gray">
            <a:xfrm>
              <a:off x="4905038" y="3074293"/>
              <a:ext cx="3483272"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1" name="Rectangle 90"/>
            <p:cNvSpPr/>
            <p:nvPr/>
          </p:nvSpPr>
          <p:spPr bwMode="gray">
            <a:xfrm>
              <a:off x="4924084" y="3093340"/>
              <a:ext cx="3403973" cy="245440"/>
            </a:xfrm>
            <a:prstGeom prst="rect">
              <a:avLst/>
            </a:prstGeom>
            <a:gradFill>
              <a:gsLst>
                <a:gs pos="100000">
                  <a:srgbClr val="005F28">
                    <a:alpha val="20000"/>
                  </a:srgbClr>
                </a:gs>
                <a:gs pos="0">
                  <a:srgbClr val="00913D">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r" fontAlgn="base">
                <a:spcBef>
                  <a:spcPct val="50000"/>
                </a:spcBef>
                <a:spcAft>
                  <a:spcPct val="0"/>
                </a:spcAft>
                <a:buClr>
                  <a:srgbClr val="F0AB00"/>
                </a:buClr>
                <a:buSzPct val="80000"/>
              </a:pPr>
              <a:r>
                <a:rPr lang="en-US" sz="800" kern="0" dirty="0">
                  <a:solidFill>
                    <a:schemeClr val="bg1"/>
                  </a:solidFill>
                  <a:latin typeface="Arial" panose="020B0604020202020204" pitchFamily="34" charset="0"/>
                  <a:ea typeface="Open Sans Semibold" pitchFamily="34" charset="0"/>
                  <a:cs typeface="Arial" panose="020B0604020202020204" pitchFamily="34" charset="0"/>
                </a:rPr>
                <a:t>0.99GB of 1TB</a:t>
              </a:r>
            </a:p>
          </p:txBody>
        </p:sp>
      </p:grpSp>
      <p:grpSp>
        <p:nvGrpSpPr>
          <p:cNvPr id="10" name="Group 9"/>
          <p:cNvGrpSpPr/>
          <p:nvPr/>
        </p:nvGrpSpPr>
        <p:grpSpPr>
          <a:xfrm>
            <a:off x="4905038" y="4008864"/>
            <a:ext cx="1741637" cy="283535"/>
            <a:chOff x="4905037" y="3783085"/>
            <a:chExt cx="1741637" cy="283535"/>
          </a:xfrm>
        </p:grpSpPr>
        <p:sp>
          <p:nvSpPr>
            <p:cNvPr id="92" name="Rectangle 91"/>
            <p:cNvSpPr/>
            <p:nvPr/>
          </p:nvSpPr>
          <p:spPr bwMode="gray">
            <a:xfrm>
              <a:off x="4905037" y="3783085"/>
              <a:ext cx="1741637"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3" name="Rectangle 92"/>
            <p:cNvSpPr/>
            <p:nvPr/>
          </p:nvSpPr>
          <p:spPr bwMode="gray">
            <a:xfrm>
              <a:off x="4924085" y="3802132"/>
              <a:ext cx="377238" cy="245440"/>
            </a:xfrm>
            <a:prstGeom prst="rect">
              <a:avLst/>
            </a:prstGeom>
            <a:gradFill>
              <a:gsLst>
                <a:gs pos="100000">
                  <a:srgbClr val="B94100">
                    <a:alpha val="20000"/>
                  </a:srgbClr>
                </a:gs>
                <a:gs pos="0">
                  <a:srgbClr val="F35100">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4" name="Rectangle 93"/>
            <p:cNvSpPr/>
            <p:nvPr/>
          </p:nvSpPr>
          <p:spPr>
            <a:xfrm>
              <a:off x="5301323" y="3817130"/>
              <a:ext cx="352195" cy="215444"/>
            </a:xfrm>
            <a:prstGeom prst="rect">
              <a:avLst/>
            </a:prstGeom>
          </p:spPr>
          <p:txBody>
            <a:bodyPr wrap="none" lIns="54000">
              <a:spAutoFit/>
            </a:bodyPr>
            <a:lstStyle/>
            <a:p>
              <a:pPr fontAlgn="base">
                <a:spcBef>
                  <a:spcPct val="50000"/>
                </a:spcBef>
                <a:spcAft>
                  <a:spcPct val="0"/>
                </a:spcAft>
                <a:buClr>
                  <a:srgbClr val="F0AB00"/>
                </a:buClr>
                <a:buSzPct val="80000"/>
              </a:pPr>
              <a:r>
                <a:rPr lang="en-US" sz="800" kern="0" dirty="0">
                  <a:solidFill>
                    <a:srgbClr val="444444">
                      <a:alpha val="20000"/>
                    </a:srgbClr>
                  </a:solidFill>
                  <a:latin typeface="Arial" panose="020B0604020202020204" pitchFamily="34" charset="0"/>
                  <a:ea typeface="Open Sans Semibold" pitchFamily="34" charset="0"/>
                  <a:cs typeface="Arial" panose="020B0604020202020204" pitchFamily="34" charset="0"/>
                </a:rPr>
                <a:t>25%</a:t>
              </a:r>
            </a:p>
          </p:txBody>
        </p:sp>
      </p:grpSp>
      <p:grpSp>
        <p:nvGrpSpPr>
          <p:cNvPr id="8" name="Group 7"/>
          <p:cNvGrpSpPr/>
          <p:nvPr/>
        </p:nvGrpSpPr>
        <p:grpSpPr>
          <a:xfrm>
            <a:off x="4876816" y="4908975"/>
            <a:ext cx="3483271" cy="283535"/>
            <a:chOff x="4905038" y="4499752"/>
            <a:chExt cx="3483271" cy="283535"/>
          </a:xfrm>
        </p:grpSpPr>
        <p:sp>
          <p:nvSpPr>
            <p:cNvPr id="95" name="Rectangle 94"/>
            <p:cNvSpPr/>
            <p:nvPr/>
          </p:nvSpPr>
          <p:spPr bwMode="gray">
            <a:xfrm>
              <a:off x="4905038" y="4499752"/>
              <a:ext cx="3483271" cy="283535"/>
            </a:xfrm>
            <a:prstGeom prst="rect">
              <a:avLst/>
            </a:prstGeom>
            <a:solidFill>
              <a:schemeClr val="bg1">
                <a:alpha val="20000"/>
              </a:schemeClr>
            </a:solidFill>
            <a:ln w="12700" algn="ctr">
              <a:solidFill>
                <a:srgbClr val="BFBFBF">
                  <a:alpha val="20000"/>
                </a:srgbClr>
              </a:solid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6" name="Rectangle 95"/>
            <p:cNvSpPr/>
            <p:nvPr/>
          </p:nvSpPr>
          <p:spPr bwMode="gray">
            <a:xfrm>
              <a:off x="4924086" y="4518799"/>
              <a:ext cx="1722587" cy="245440"/>
            </a:xfrm>
            <a:prstGeom prst="rect">
              <a:avLst/>
            </a:prstGeom>
            <a:gradFill>
              <a:gsLst>
                <a:gs pos="100000">
                  <a:srgbClr val="006CA7">
                    <a:alpha val="20000"/>
                  </a:srgbClr>
                </a:gs>
                <a:gs pos="0">
                  <a:srgbClr val="008BD9">
                    <a:alpha val="20000"/>
                  </a:srgbClr>
                </a:gs>
              </a:gsLst>
              <a:lin ang="5400000" scaled="0"/>
            </a:gradFill>
            <a:ln w="9525" algn="ctr">
              <a:noFill/>
              <a:miter lim="800000"/>
              <a:headEnd/>
              <a:tailEnd/>
            </a:ln>
            <a:effectLst>
              <a:innerShdw>
                <a:schemeClr val="bg1"/>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97" name="Rectangle 96"/>
            <p:cNvSpPr/>
            <p:nvPr/>
          </p:nvSpPr>
          <p:spPr>
            <a:xfrm>
              <a:off x="6646674" y="4533797"/>
              <a:ext cx="352195" cy="215444"/>
            </a:xfrm>
            <a:prstGeom prst="rect">
              <a:avLst/>
            </a:prstGeom>
          </p:spPr>
          <p:txBody>
            <a:bodyPr wrap="none" lIns="54000">
              <a:spAutoFit/>
            </a:bodyPr>
            <a:lstStyle/>
            <a:p>
              <a:pPr lvl="0" fontAlgn="base">
                <a:spcBef>
                  <a:spcPct val="50000"/>
                </a:spcBef>
                <a:spcAft>
                  <a:spcPct val="0"/>
                </a:spcAft>
                <a:buClr>
                  <a:srgbClr val="F0AB00"/>
                </a:buClr>
                <a:buSzPct val="80000"/>
              </a:pPr>
              <a:r>
                <a:rPr lang="en-US" sz="800" kern="0" dirty="0">
                  <a:solidFill>
                    <a:srgbClr val="444444">
                      <a:alpha val="20000"/>
                    </a:srgbClr>
                  </a:solidFill>
                  <a:latin typeface="Arial" panose="020B0604020202020204" pitchFamily="34" charset="0"/>
                  <a:ea typeface="Open Sans Semibold" pitchFamily="34" charset="0"/>
                  <a:cs typeface="Arial" panose="020B0604020202020204" pitchFamily="34" charset="0"/>
                </a:rPr>
                <a:t>50%</a:t>
              </a:r>
            </a:p>
          </p:txBody>
        </p:sp>
      </p:grpSp>
    </p:spTree>
    <p:extLst>
      <p:ext uri="{BB962C8B-B14F-4D97-AF65-F5344CB8AC3E}">
        <p14:creationId xmlns:p14="http://schemas.microsoft.com/office/powerpoint/2010/main" val="40868385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BentonSans Light" panose="02000503000000020004" pitchFamily="2" charset="0"/>
              </a:rPr>
              <a:t>RadioButton</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Enabled/disabled		All disabled</a:t>
            </a:r>
          </a:p>
        </p:txBody>
      </p:sp>
      <p:grpSp>
        <p:nvGrpSpPr>
          <p:cNvPr id="5" name="Group 4"/>
          <p:cNvGrpSpPr/>
          <p:nvPr/>
        </p:nvGrpSpPr>
        <p:grpSpPr>
          <a:xfrm>
            <a:off x="349197" y="2097975"/>
            <a:ext cx="793264" cy="1108451"/>
            <a:chOff x="349197" y="2097975"/>
            <a:chExt cx="793264" cy="1108450"/>
          </a:xfrm>
        </p:grpSpPr>
        <p:sp>
          <p:nvSpPr>
            <p:cNvPr id="59" name="Oval 58"/>
            <p:cNvSpPr/>
            <p:nvPr/>
          </p:nvSpPr>
          <p:spPr bwMode="gray">
            <a:xfrm>
              <a:off x="349197" y="3044841"/>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7" name="Oval 56"/>
            <p:cNvSpPr/>
            <p:nvPr/>
          </p:nvSpPr>
          <p:spPr bwMode="gray">
            <a:xfrm>
              <a:off x="349197" y="2729220"/>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55" name="Oval 54"/>
            <p:cNvSpPr/>
            <p:nvPr/>
          </p:nvSpPr>
          <p:spPr bwMode="gray">
            <a:xfrm>
              <a:off x="349197" y="2413596"/>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3" name="Oval 52"/>
            <p:cNvSpPr/>
            <p:nvPr/>
          </p:nvSpPr>
          <p:spPr bwMode="gray">
            <a:xfrm>
              <a:off x="349197" y="2097975"/>
              <a:ext cx="161584" cy="161584"/>
            </a:xfrm>
            <a:prstGeom prst="ellipse">
              <a:avLst/>
            </a:prstGeom>
            <a:solidFill>
              <a:schemeClr val="bg1"/>
            </a:solidFill>
            <a:ln w="19050" algn="ctr">
              <a:solidFill>
                <a:schemeClr val="bg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1" name="Oval 50"/>
            <p:cNvSpPr/>
            <p:nvPr/>
          </p:nvSpPr>
          <p:spPr bwMode="gray">
            <a:xfrm>
              <a:off x="388707" y="2137485"/>
              <a:ext cx="82564" cy="82564"/>
            </a:xfrm>
            <a:prstGeom prst="ellipse">
              <a:avLst/>
            </a:prstGeom>
            <a:solidFill>
              <a:srgbClr val="007C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4" name="TextBox 3"/>
            <p:cNvSpPr txBox="1"/>
            <p:nvPr/>
          </p:nvSpPr>
          <p:spPr>
            <a:xfrm>
              <a:off x="655148" y="2101822"/>
              <a:ext cx="48478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1</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60" name="TextBox 59"/>
            <p:cNvSpPr txBox="1"/>
            <p:nvPr/>
          </p:nvSpPr>
          <p:spPr>
            <a:xfrm>
              <a:off x="655148" y="2417444"/>
              <a:ext cx="48478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2</a:t>
              </a:r>
              <a:endParaRPr lang="en-US" sz="1000" kern="0" dirty="0">
                <a:latin typeface="Arial" panose="020B0604020202020204" pitchFamily="34" charset="0"/>
                <a:ea typeface="Arial Unicode MS" pitchFamily="34" charset="-128"/>
                <a:cs typeface="Arial" panose="020B0604020202020204" pitchFamily="34" charset="0"/>
              </a:endParaRPr>
            </a:p>
          </p:txBody>
        </p:sp>
        <p:sp>
          <p:nvSpPr>
            <p:cNvPr id="61" name="TextBox 60"/>
            <p:cNvSpPr txBox="1"/>
            <p:nvPr/>
          </p:nvSpPr>
          <p:spPr>
            <a:xfrm>
              <a:off x="655148" y="2733066"/>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3</a:t>
              </a:r>
              <a:endParaRPr lang="en-US" sz="1000" dirty="0">
                <a:solidFill>
                  <a:srgbClr val="BFBFBF"/>
                </a:solidFill>
                <a:latin typeface="Arial" pitchFamily="34" charset="0"/>
                <a:cs typeface="Arial" pitchFamily="34" charset="0"/>
              </a:endParaRPr>
            </a:p>
          </p:txBody>
        </p:sp>
        <p:sp>
          <p:nvSpPr>
            <p:cNvPr id="62" name="TextBox 61"/>
            <p:cNvSpPr txBox="1"/>
            <p:nvPr/>
          </p:nvSpPr>
          <p:spPr>
            <a:xfrm>
              <a:off x="655148" y="3048688"/>
              <a:ext cx="487313"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a:solidFill>
                    <a:srgbClr val="666666"/>
                  </a:solidFill>
                  <a:latin typeface="Arial" panose="020B0604020202020204" pitchFamily="34" charset="0"/>
                  <a:ea typeface="Open Sans" pitchFamily="34" charset="0"/>
                  <a:cs typeface="Arial" panose="020B0604020202020204" pitchFamily="34" charset="0"/>
                </a:rPr>
                <a:t>Option 4</a:t>
              </a:r>
              <a:endParaRPr lang="en-US" sz="1000" kern="0" dirty="0">
                <a:latin typeface="Arial" panose="020B0604020202020204" pitchFamily="34" charset="0"/>
                <a:ea typeface="Arial Unicode MS" pitchFamily="34" charset="-128"/>
                <a:cs typeface="Arial" panose="020B0604020202020204" pitchFamily="34" charset="0"/>
              </a:endParaRPr>
            </a:p>
          </p:txBody>
        </p:sp>
      </p:grpSp>
      <p:grpSp>
        <p:nvGrpSpPr>
          <p:cNvPr id="6" name="Group 5"/>
          <p:cNvGrpSpPr/>
          <p:nvPr/>
        </p:nvGrpSpPr>
        <p:grpSpPr>
          <a:xfrm>
            <a:off x="3095867" y="2074891"/>
            <a:ext cx="790735" cy="515677"/>
            <a:chOff x="3095867" y="2074892"/>
            <a:chExt cx="790735" cy="515678"/>
          </a:xfrm>
        </p:grpSpPr>
        <p:sp>
          <p:nvSpPr>
            <p:cNvPr id="63" name="Oval 62"/>
            <p:cNvSpPr/>
            <p:nvPr/>
          </p:nvSpPr>
          <p:spPr bwMode="gray">
            <a:xfrm>
              <a:off x="3095867" y="2086434"/>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TextBox 63"/>
            <p:cNvSpPr txBox="1"/>
            <p:nvPr/>
          </p:nvSpPr>
          <p:spPr>
            <a:xfrm>
              <a:off x="3401819" y="2074892"/>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1</a:t>
              </a:r>
              <a:endParaRPr lang="en-US" sz="1000" dirty="0">
                <a:solidFill>
                  <a:srgbClr val="BFBFBF"/>
                </a:solidFill>
                <a:latin typeface="Arial" pitchFamily="34" charset="0"/>
                <a:cs typeface="Arial" pitchFamily="34" charset="0"/>
              </a:endParaRPr>
            </a:p>
          </p:txBody>
        </p:sp>
        <p:sp>
          <p:nvSpPr>
            <p:cNvPr id="65" name="Oval 64"/>
            <p:cNvSpPr/>
            <p:nvPr/>
          </p:nvSpPr>
          <p:spPr bwMode="gray">
            <a:xfrm>
              <a:off x="3135379" y="2137485"/>
              <a:ext cx="82564" cy="82564"/>
            </a:xfrm>
            <a:prstGeom prst="ellipse">
              <a:avLst/>
            </a:prstGeom>
            <a:solidFill>
              <a:srgbClr val="BFDEEF"/>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6" name="Oval 65"/>
            <p:cNvSpPr/>
            <p:nvPr/>
          </p:nvSpPr>
          <p:spPr bwMode="gray">
            <a:xfrm>
              <a:off x="3095867" y="2428986"/>
              <a:ext cx="161584" cy="161584"/>
            </a:xfrm>
            <a:prstGeom prst="ellipse">
              <a:avLst/>
            </a:prstGeom>
            <a:solidFill>
              <a:schemeClr val="bg1"/>
            </a:solidFill>
            <a:ln w="19050" algn="ctr">
              <a:solidFill>
                <a:schemeClr val="bg1">
                  <a:lumMod val="95000"/>
                </a:schemeClr>
              </a:solidFill>
              <a:miter lim="800000"/>
              <a:headEnd/>
              <a:tailEnd/>
            </a:ln>
          </p:spPr>
          <p:txBody>
            <a:bodyPr rot="0" spcFirstLastPara="0" vertOverflow="overflow" horzOverflow="overflow" vert="horz" wrap="square" lIns="0" tIns="18000" rIns="0" bIns="0" numCol="1" spcCol="0" rtlCol="0" fromWordArt="0" anchor="ctr" anchorCtr="0" forceAA="0" compatLnSpc="1">
              <a:prstTxWarp prst="textNoShape">
                <a:avLst/>
              </a:prstTxWarp>
              <a:noAutofit/>
            </a:bodyP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7" name="TextBox 66"/>
            <p:cNvSpPr txBox="1"/>
            <p:nvPr/>
          </p:nvSpPr>
          <p:spPr>
            <a:xfrm>
              <a:off x="3401819" y="2417444"/>
              <a:ext cx="484783" cy="153888"/>
            </a:xfrm>
            <a:prstGeom prst="rect">
              <a:avLst/>
            </a:prstGeom>
            <a:noFill/>
          </p:spPr>
          <p:txBody>
            <a:bodyPr wrap="none" lIns="0" tIns="0" rIns="0" bIns="0" rtlCol="0">
              <a:spAutoFit/>
            </a:bodyPr>
            <a:lstStyle/>
            <a:p>
              <a:pPr lvl="0" fontAlgn="base">
                <a:spcBef>
                  <a:spcPct val="0"/>
                </a:spcBef>
                <a:spcAft>
                  <a:spcPct val="0"/>
                </a:spcAft>
              </a:pPr>
              <a:r>
                <a:rPr lang="en-US" sz="1000" kern="0" dirty="0">
                  <a:solidFill>
                    <a:srgbClr val="BFBFBF"/>
                  </a:solidFill>
                  <a:latin typeface="Arial" panose="020B0604020202020204" pitchFamily="34" charset="0"/>
                  <a:ea typeface="Open Sans" pitchFamily="34" charset="0"/>
                  <a:cs typeface="Arial" panose="020B0604020202020204" pitchFamily="34" charset="0"/>
                </a:rPr>
                <a:t>Option 2</a:t>
              </a:r>
              <a:endParaRPr lang="en-US" sz="1000" dirty="0">
                <a:solidFill>
                  <a:srgbClr val="BFBFBF"/>
                </a:solidFill>
                <a:latin typeface="Arial" pitchFamily="34" charset="0"/>
                <a:cs typeface="Arial" pitchFamily="34" charset="0"/>
              </a:endParaRPr>
            </a:p>
          </p:txBody>
        </p:sp>
      </p:grpSp>
    </p:spTree>
    <p:extLst>
      <p:ext uri="{BB962C8B-B14F-4D97-AF65-F5344CB8AC3E}">
        <p14:creationId xmlns:p14="http://schemas.microsoft.com/office/powerpoint/2010/main" val="400150740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BentonSans Light" panose="02000503000000020004" pitchFamily="2" charset="0"/>
              </a:rPr>
              <a:t>RatingIndicator</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endParaRPr lang="en-US" sz="1200" dirty="0"/>
          </a:p>
          <a:p>
            <a:endParaRPr lang="en-US" sz="1200" dirty="0"/>
          </a:p>
          <a:p>
            <a:endParaRPr lang="en-US" sz="1200" dirty="0"/>
          </a:p>
          <a:p>
            <a:endParaRPr lang="en-US" sz="1200" dirty="0"/>
          </a:p>
          <a:p>
            <a:endParaRPr lang="en-US" sz="1200" dirty="0"/>
          </a:p>
          <a:p>
            <a:endParaRPr lang="en-US" sz="1200" dirty="0"/>
          </a:p>
        </p:txBody>
      </p:sp>
      <p:grpSp>
        <p:nvGrpSpPr>
          <p:cNvPr id="4" name="Group 3"/>
          <p:cNvGrpSpPr/>
          <p:nvPr/>
        </p:nvGrpSpPr>
        <p:grpSpPr>
          <a:xfrm>
            <a:off x="297712" y="1713484"/>
            <a:ext cx="1644491" cy="283535"/>
            <a:chOff x="297712" y="1713483"/>
            <a:chExt cx="1644491" cy="283535"/>
          </a:xfrm>
        </p:grpSpPr>
        <p:sp>
          <p:nvSpPr>
            <p:cNvPr id="61" name="5-Point Star 60"/>
            <p:cNvSpPr/>
            <p:nvPr/>
          </p:nvSpPr>
          <p:spPr bwMode="gray">
            <a:xfrm>
              <a:off x="297712"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2" name="5-Point Star 61"/>
            <p:cNvSpPr/>
            <p:nvPr/>
          </p:nvSpPr>
          <p:spPr bwMode="gray">
            <a:xfrm>
              <a:off x="637951"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3" name="5-Point Star 62"/>
            <p:cNvSpPr/>
            <p:nvPr/>
          </p:nvSpPr>
          <p:spPr bwMode="gray">
            <a:xfrm>
              <a:off x="978190" y="1713483"/>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4" name="5-Point Star 63"/>
            <p:cNvSpPr/>
            <p:nvPr/>
          </p:nvSpPr>
          <p:spPr bwMode="gray">
            <a:xfrm>
              <a:off x="1318429" y="1713483"/>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5" name="5-Point Star 64"/>
            <p:cNvSpPr/>
            <p:nvPr/>
          </p:nvSpPr>
          <p:spPr bwMode="gray">
            <a:xfrm>
              <a:off x="1658668" y="1713483"/>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0" name="Group 9"/>
          <p:cNvGrpSpPr/>
          <p:nvPr/>
        </p:nvGrpSpPr>
        <p:grpSpPr>
          <a:xfrm>
            <a:off x="297713" y="2577820"/>
            <a:ext cx="822248" cy="141768"/>
            <a:chOff x="297712" y="2608238"/>
            <a:chExt cx="1644491" cy="283535"/>
          </a:xfrm>
        </p:grpSpPr>
        <p:sp>
          <p:nvSpPr>
            <p:cNvPr id="67" name="5-Point Star 66"/>
            <p:cNvSpPr/>
            <p:nvPr/>
          </p:nvSpPr>
          <p:spPr bwMode="gray">
            <a:xfrm>
              <a:off x="297712"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68" name="5-Point Star 67"/>
            <p:cNvSpPr/>
            <p:nvPr/>
          </p:nvSpPr>
          <p:spPr bwMode="gray">
            <a:xfrm>
              <a:off x="637951"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0" name="5-Point Star 69"/>
            <p:cNvSpPr/>
            <p:nvPr/>
          </p:nvSpPr>
          <p:spPr bwMode="gray">
            <a:xfrm>
              <a:off x="978190" y="2608238"/>
              <a:ext cx="283535" cy="283535"/>
            </a:xfrm>
            <a:prstGeom prst="star5">
              <a:avLst>
                <a:gd name="adj" fmla="val 19098"/>
                <a:gd name="hf" fmla="val 105146"/>
                <a:gd name="vf" fmla="val 110557"/>
              </a:avLst>
            </a:prstGeom>
            <a:gradFill>
              <a:gsLst>
                <a:gs pos="64000">
                  <a:schemeClr val="accent1"/>
                </a:gs>
                <a:gs pos="0">
                  <a:schemeClr val="accent1"/>
                </a:gs>
                <a:gs pos="100000">
                  <a:schemeClr val="accent1">
                    <a:lumMod val="81000"/>
                  </a:schemeClr>
                </a:gs>
              </a:gsLst>
              <a:lin ang="5400000" scaled="0"/>
            </a:gradFill>
            <a:ln w="6350" algn="ctr">
              <a:solidFill>
                <a:schemeClr val="accent1">
                  <a:lumMod val="7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1" name="5-Point Star 70"/>
            <p:cNvSpPr/>
            <p:nvPr/>
          </p:nvSpPr>
          <p:spPr bwMode="gray">
            <a:xfrm>
              <a:off x="1318429" y="2608238"/>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2" name="5-Point Star 71"/>
            <p:cNvSpPr/>
            <p:nvPr/>
          </p:nvSpPr>
          <p:spPr bwMode="gray">
            <a:xfrm>
              <a:off x="1658668" y="2608238"/>
              <a:ext cx="283535" cy="283535"/>
            </a:xfrm>
            <a:prstGeom prst="star5">
              <a:avLst>
                <a:gd name="adj" fmla="val 19098"/>
                <a:gd name="hf" fmla="val 105146"/>
                <a:gd name="vf" fmla="val 110557"/>
              </a:avLst>
            </a:prstGeom>
            <a:solidFill>
              <a:schemeClr val="bg1">
                <a:lumMod val="95000"/>
              </a:schemeClr>
            </a:solidFill>
            <a:ln w="63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83541438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 Placeholder 2"/>
          <p:cNvSpPr>
            <a:spLocks noGrp="1"/>
          </p:cNvSpPr>
          <p:nvPr>
            <p:ph type="body" sz="quarter" idx="10"/>
          </p:nvPr>
        </p:nvSpPr>
        <p:spPr/>
        <p:txBody>
          <a:bodyPr/>
          <a:lstStyle/>
          <a:p>
            <a:pPr lvl="0">
              <a:buClr>
                <a:srgbClr val="F0AB00"/>
              </a:buClr>
            </a:pPr>
            <a:r>
              <a:rPr lang="en-US" dirty="0">
                <a:solidFill>
                  <a:srgbClr val="006CA7"/>
                </a:solidFill>
                <a:latin typeface="BentonSans Light" panose="02000503000000020004" pitchFamily="2" charset="0"/>
              </a:rPr>
              <a:t>Initial State</a:t>
            </a:r>
          </a:p>
          <a:p>
            <a:pPr lvl="0">
              <a:buClr>
                <a:srgbClr val="F0AB00"/>
              </a:buClr>
            </a:pPr>
            <a:endParaRPr lang="en-US" sz="1400" dirty="0">
              <a:solidFill>
                <a:srgbClr val="006CA7"/>
              </a:solidFill>
            </a:endParaRPr>
          </a:p>
          <a:p>
            <a:pPr lvl="0">
              <a:buClr>
                <a:srgbClr val="F0AB00"/>
              </a:buClr>
            </a:pPr>
            <a:endParaRPr lang="en-US" sz="1400" dirty="0">
              <a:solidFill>
                <a:srgbClr val="006CA7"/>
              </a:solidFill>
            </a:endParaRPr>
          </a:p>
          <a:p>
            <a:pPr lvl="0">
              <a:buClr>
                <a:srgbClr val="F0AB00"/>
              </a:buClr>
            </a:pPr>
            <a:r>
              <a:rPr lang="en-US" dirty="0">
                <a:solidFill>
                  <a:srgbClr val="006CA7"/>
                </a:solidFill>
                <a:latin typeface="BentonSans Light" panose="02000503000000020004" pitchFamily="2" charset="0"/>
              </a:rPr>
              <a:t>Active/Typing</a:t>
            </a:r>
          </a:p>
          <a:p>
            <a:pPr lvl="0">
              <a:buClr>
                <a:srgbClr val="F0AB00"/>
              </a:buClr>
            </a:pPr>
            <a:endParaRPr lang="en-US" sz="1400" dirty="0" smtClean="0">
              <a:solidFill>
                <a:srgbClr val="006CA7"/>
              </a:solidFill>
              <a:latin typeface="BentonSans Light" panose="02000503000000020004" pitchFamily="2" charset="0"/>
            </a:endParaRPr>
          </a:p>
          <a:p>
            <a:pPr lvl="0">
              <a:buClr>
                <a:srgbClr val="F0AB00"/>
              </a:buClr>
            </a:pPr>
            <a:endParaRPr lang="en-US" dirty="0" smtClean="0">
              <a:solidFill>
                <a:srgbClr val="006CA7"/>
              </a:solidFill>
              <a:latin typeface="BentonSans Light" panose="02000503000000020004" pitchFamily="2" charset="0"/>
            </a:endParaRPr>
          </a:p>
          <a:p>
            <a:pPr lvl="0">
              <a:buClr>
                <a:srgbClr val="F0AB00"/>
              </a:buClr>
            </a:pPr>
            <a:r>
              <a:rPr lang="en-US" dirty="0" smtClean="0">
                <a:solidFill>
                  <a:srgbClr val="006CA7"/>
                </a:solidFill>
                <a:latin typeface="BentonSans Light" panose="02000503000000020004" pitchFamily="2" charset="0"/>
              </a:rPr>
              <a:t>Search </a:t>
            </a:r>
            <a:r>
              <a:rPr lang="en-US" dirty="0">
                <a:solidFill>
                  <a:srgbClr val="006CA7"/>
                </a:solidFill>
                <a:latin typeface="BentonSans Light" panose="02000503000000020004" pitchFamily="2" charset="0"/>
              </a:rPr>
              <a:t>complete</a:t>
            </a:r>
            <a:endParaRPr lang="en-US" dirty="0">
              <a:solidFill>
                <a:srgbClr val="000000"/>
              </a:solidFill>
              <a:latin typeface="BentonSans Light" panose="02000503000000020004" pitchFamily="2" charset="0"/>
            </a:endParaRPr>
          </a:p>
          <a:p>
            <a:endParaRPr lang="en-US" kern="0" dirty="0" smtClean="0">
              <a:ea typeface="Arial Unicode MS" pitchFamily="34" charset="-128"/>
              <a:cs typeface="Arial Unicode MS" pitchFamily="34" charset="-128"/>
            </a:endParaRPr>
          </a:p>
        </p:txBody>
      </p:sp>
      <p:sp>
        <p:nvSpPr>
          <p:cNvPr id="35" name="Rectangle 34"/>
          <p:cNvSpPr/>
          <p:nvPr/>
        </p:nvSpPr>
        <p:spPr>
          <a:xfrm>
            <a:off x="320391" y="3525074"/>
            <a:ext cx="2860676" cy="423863"/>
          </a:xfrm>
          <a:prstGeom prst="rect">
            <a:avLst/>
          </a:prstGeom>
          <a:solidFill>
            <a:srgbClr val="FFFFFF"/>
          </a:solidFill>
          <a:ln>
            <a:solidFill>
              <a:srgbClr val="009D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000" dirty="0" err="1">
                <a:solidFill>
                  <a:srgbClr val="707070"/>
                </a:solidFill>
                <a:latin typeface="Arial" panose="020B0604020202020204" pitchFamily="34" charset="0"/>
                <a:ea typeface="Open Sans Semibold" pitchFamily="34" charset="0"/>
                <a:cs typeface="Arial" panose="020B0604020202020204" pitchFamily="34" charset="0"/>
              </a:rPr>
              <a:t>Lorem</a:t>
            </a:r>
            <a:r>
              <a:rPr lang="en-US" sz="1000" dirty="0">
                <a:solidFill>
                  <a:srgbClr val="707070"/>
                </a:solidFill>
                <a:latin typeface="Arial" panose="020B0604020202020204" pitchFamily="34" charset="0"/>
                <a:ea typeface="Open Sans Semibold" pitchFamily="34" charset="0"/>
                <a:cs typeface="Arial" panose="020B0604020202020204" pitchFamily="34" charset="0"/>
              </a:rPr>
              <a:t> </a:t>
            </a:r>
            <a:r>
              <a:rPr lang="en-US" sz="1000" dirty="0" err="1" smtClean="0">
                <a:solidFill>
                  <a:srgbClr val="707070"/>
                </a:solidFill>
                <a:latin typeface="Arial" panose="020B0604020202020204" pitchFamily="34" charset="0"/>
                <a:ea typeface="Open Sans Semibold" pitchFamily="34" charset="0"/>
                <a:cs typeface="Arial" panose="020B0604020202020204" pitchFamily="34" charset="0"/>
              </a:rPr>
              <a:t>Ips</a:t>
            </a:r>
            <a:r>
              <a:rPr lang="en-US" sz="1000" spc="-300" dirty="0" smtClean="0">
                <a:solidFill>
                  <a:srgbClr val="000000"/>
                </a:solidFill>
                <a:latin typeface="Arial" panose="020B0604020202020204" pitchFamily="34" charset="0"/>
                <a:ea typeface="Open Sans Semibold" pitchFamily="34" charset="0"/>
                <a:cs typeface="Arial" panose="020B0604020202020204" pitchFamily="34" charset="0"/>
              </a:rPr>
              <a:t>|</a:t>
            </a:r>
            <a:endParaRPr lang="en-US" sz="1050" dirty="0">
              <a:solidFill>
                <a:srgbClr val="006CA7"/>
              </a:solidFill>
            </a:endParaRPr>
          </a:p>
        </p:txBody>
      </p:sp>
      <p:sp>
        <p:nvSpPr>
          <p:cNvPr id="2" name="Title 1"/>
          <p:cNvSpPr>
            <a:spLocks noGrp="1"/>
          </p:cNvSpPr>
          <p:nvPr>
            <p:ph type="title"/>
          </p:nvPr>
        </p:nvSpPr>
        <p:spPr/>
        <p:txBody>
          <a:bodyPr/>
          <a:lstStyle/>
          <a:p>
            <a:r>
              <a:rPr lang="en-US" kern="0" dirty="0" err="1" smtClean="0">
                <a:latin typeface="BentonSans Light" panose="02000503000000020004" pitchFamily="2" charset="0"/>
                <a:ea typeface="Arial Unicode MS" pitchFamily="34" charset="-128"/>
                <a:cs typeface="Arial Unicode MS" pitchFamily="34" charset="-128"/>
              </a:rPr>
              <a:t>SearchField</a:t>
            </a:r>
            <a:r>
              <a:rPr lang="en-US" kern="0" dirty="0" smtClean="0">
                <a:latin typeface="BentonSans Light" panose="02000503000000020004" pitchFamily="2" charset="0"/>
                <a:ea typeface="Arial Unicode MS" pitchFamily="34" charset="-128"/>
                <a:cs typeface="Arial Unicode MS" pitchFamily="34" charset="-128"/>
              </a:rPr>
              <a:t>	</a:t>
            </a:r>
            <a:endParaRPr lang="en-US" dirty="0">
              <a:latin typeface="BentonSans Light" panose="02000503000000020004" pitchFamily="2" charset="0"/>
            </a:endParaRPr>
          </a:p>
        </p:txBody>
      </p:sp>
      <p:sp>
        <p:nvSpPr>
          <p:cNvPr id="23" name="TextBox 22"/>
          <p:cNvSpPr txBox="1"/>
          <p:nvPr/>
        </p:nvSpPr>
        <p:spPr>
          <a:xfrm>
            <a:off x="2744077" y="3607155"/>
            <a:ext cx="431481" cy="230832"/>
          </a:xfrm>
          <a:prstGeom prst="rect">
            <a:avLst/>
          </a:prstGeom>
          <a:solidFill>
            <a:srgbClr val="FFFFFF"/>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007CC0"/>
                </a:solidFill>
                <a:latin typeface="SAP-icons" pitchFamily="2" charset="0"/>
              </a:rPr>
              <a:t> </a:t>
            </a:r>
          </a:p>
        </p:txBody>
      </p:sp>
      <p:sp>
        <p:nvSpPr>
          <p:cNvPr id="25" name="TextBox 24"/>
          <p:cNvSpPr txBox="1"/>
          <p:nvPr userDrawn="1"/>
        </p:nvSpPr>
        <p:spPr>
          <a:xfrm>
            <a:off x="2358704" y="3609198"/>
            <a:ext cx="431481"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007CC0"/>
                </a:solidFill>
                <a:latin typeface="SAP-icons" pitchFamily="2" charset="0"/>
              </a:rPr>
              <a:t></a:t>
            </a:r>
            <a:endParaRPr lang="en-US" sz="1500" dirty="0">
              <a:solidFill>
                <a:srgbClr val="666666"/>
              </a:solidFill>
              <a:latin typeface="SAP-icons" pitchFamily="2" charset="0"/>
            </a:endParaRPr>
          </a:p>
        </p:txBody>
      </p:sp>
      <p:grpSp>
        <p:nvGrpSpPr>
          <p:cNvPr id="73" name="Group 72"/>
          <p:cNvGrpSpPr/>
          <p:nvPr/>
        </p:nvGrpSpPr>
        <p:grpSpPr>
          <a:xfrm>
            <a:off x="308688" y="2072441"/>
            <a:ext cx="2861305" cy="423863"/>
            <a:chOff x="5142467" y="1322950"/>
            <a:chExt cx="2861305" cy="423863"/>
          </a:xfrm>
        </p:grpSpPr>
        <p:sp>
          <p:nvSpPr>
            <p:cNvPr id="74" name="Rectangle 73"/>
            <p:cNvSpPr/>
            <p:nvPr/>
          </p:nvSpPr>
          <p:spPr>
            <a:xfrm>
              <a:off x="5142467" y="1322950"/>
              <a:ext cx="2860676" cy="423863"/>
            </a:xfrm>
            <a:prstGeom prst="rect">
              <a:avLst/>
            </a:prstGeom>
            <a:solidFill>
              <a:srgbClr val="FFFFF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i="1" dirty="0">
                  <a:solidFill>
                    <a:srgbClr val="707070"/>
                  </a:solidFill>
                  <a:latin typeface="Arial" panose="020B0604020202020204" pitchFamily="34" charset="0"/>
                  <a:ea typeface="Open Sans Semibold" pitchFamily="34" charset="0"/>
                  <a:cs typeface="Arial" panose="020B0604020202020204" pitchFamily="34" charset="0"/>
                </a:rPr>
                <a:t>Search</a:t>
              </a:r>
            </a:p>
          </p:txBody>
        </p:sp>
        <p:sp>
          <p:nvSpPr>
            <p:cNvPr id="76" name="TextBox 75"/>
            <p:cNvSpPr txBox="1"/>
            <p:nvPr/>
          </p:nvSpPr>
          <p:spPr>
            <a:xfrm>
              <a:off x="7580906" y="1400415"/>
              <a:ext cx="422866" cy="246221"/>
            </a:xfrm>
            <a:prstGeom prst="rect">
              <a:avLst/>
            </a:prstGeom>
            <a:noFill/>
            <a:ln>
              <a:noFill/>
            </a:ln>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grpSp>
      <p:grpSp>
        <p:nvGrpSpPr>
          <p:cNvPr id="31" name="Group 30"/>
          <p:cNvGrpSpPr/>
          <p:nvPr/>
        </p:nvGrpSpPr>
        <p:grpSpPr>
          <a:xfrm>
            <a:off x="302327" y="5008948"/>
            <a:ext cx="2861305" cy="423863"/>
            <a:chOff x="5142467" y="1322950"/>
            <a:chExt cx="2861305" cy="423863"/>
          </a:xfrm>
        </p:grpSpPr>
        <p:sp>
          <p:nvSpPr>
            <p:cNvPr id="32" name="Rectangle 31"/>
            <p:cNvSpPr/>
            <p:nvPr/>
          </p:nvSpPr>
          <p:spPr>
            <a:xfrm>
              <a:off x="5142467" y="1322950"/>
              <a:ext cx="2860676" cy="423863"/>
            </a:xfrm>
            <a:prstGeom prst="rect">
              <a:avLst/>
            </a:prstGeom>
            <a:solidFill>
              <a:srgbClr val="FFFFFF"/>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err="1">
                  <a:solidFill>
                    <a:srgbClr val="707070"/>
                  </a:solidFill>
                  <a:latin typeface="Arial" panose="020B0604020202020204" pitchFamily="34" charset="0"/>
                  <a:ea typeface="Open Sans Semibold" pitchFamily="34" charset="0"/>
                  <a:cs typeface="Arial" panose="020B0604020202020204" pitchFamily="34" charset="0"/>
                </a:rPr>
                <a:t>Lorem</a:t>
              </a:r>
              <a:r>
                <a:rPr lang="en-US" sz="1000" dirty="0">
                  <a:solidFill>
                    <a:srgbClr val="707070"/>
                  </a:solidFill>
                  <a:latin typeface="Arial" panose="020B0604020202020204" pitchFamily="34" charset="0"/>
                  <a:ea typeface="Open Sans Semibold" pitchFamily="34" charset="0"/>
                  <a:cs typeface="Arial" panose="020B0604020202020204" pitchFamily="34" charset="0"/>
                </a:rPr>
                <a:t> </a:t>
              </a:r>
              <a:r>
                <a:rPr lang="en-US" sz="1000" dirty="0" err="1" smtClean="0">
                  <a:solidFill>
                    <a:srgbClr val="707070"/>
                  </a:solidFill>
                  <a:latin typeface="Arial" panose="020B0604020202020204" pitchFamily="34" charset="0"/>
                  <a:ea typeface="Open Sans Semibold" pitchFamily="34" charset="0"/>
                  <a:cs typeface="Arial" panose="020B0604020202020204" pitchFamily="34" charset="0"/>
                </a:rPr>
                <a:t>Ipsum</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33" name="TextBox 32"/>
            <p:cNvSpPr txBox="1"/>
            <p:nvPr/>
          </p:nvSpPr>
          <p:spPr>
            <a:xfrm>
              <a:off x="7580906" y="1400415"/>
              <a:ext cx="422866" cy="246221"/>
            </a:xfrm>
            <a:prstGeom prst="rect">
              <a:avLst/>
            </a:prstGeom>
            <a:noFill/>
            <a:ln>
              <a:noFill/>
            </a:ln>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grpSp>
    </p:spTree>
    <p:extLst>
      <p:ext uri="{BB962C8B-B14F-4D97-AF65-F5344CB8AC3E}">
        <p14:creationId xmlns:p14="http://schemas.microsoft.com/office/powerpoint/2010/main" val="14169837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BentonSans Light" panose="02000503000000020004" pitchFamily="2" charset="0"/>
              </a:rPr>
              <a:t>SegmentedButton</a:t>
            </a:r>
            <a:endParaRPr lang="en-US" dirty="0">
              <a:latin typeface="BentonSans Light" panose="02000503000000020004" pitchFamily="2" charset="0"/>
            </a:endParaRPr>
          </a:p>
        </p:txBody>
      </p:sp>
      <p:sp>
        <p:nvSpPr>
          <p:cNvPr id="3" name="Text Placeholder 2"/>
          <p:cNvSpPr>
            <a:spLocks noGrp="1"/>
          </p:cNvSpPr>
          <p:nvPr>
            <p:ph type="body" sz="quarter" idx="10"/>
          </p:nvPr>
        </p:nvSpPr>
        <p:spPr>
          <a:xfrm>
            <a:off x="324003" y="1690689"/>
            <a:ext cx="8494713" cy="4595811"/>
          </a:xfrm>
        </p:spPr>
        <p:txBody>
          <a:bodyPr/>
          <a:lstStyle/>
          <a:p>
            <a:r>
              <a:rPr lang="en-US" dirty="0">
                <a:solidFill>
                  <a:srgbClr val="006CA7"/>
                </a:solidFill>
                <a:latin typeface="BentonSans Light" panose="02000503000000020004" pitchFamily="2" charset="0"/>
              </a:rPr>
              <a:t>Content</a:t>
            </a:r>
          </a:p>
          <a:p>
            <a:endParaRPr lang="en-US" dirty="0">
              <a:solidFill>
                <a:srgbClr val="006CA7"/>
              </a:solidFill>
              <a:latin typeface="BentonSans Light" panose="02000503000000020004" pitchFamily="2" charset="0"/>
            </a:endParaRPr>
          </a:p>
          <a:p>
            <a:r>
              <a:rPr lang="en-US" dirty="0" smtClean="0">
                <a:solidFill>
                  <a:srgbClr val="006CA7"/>
                </a:solidFill>
                <a:latin typeface="BentonSans Light" panose="02000503000000020004" pitchFamily="2" charset="0"/>
              </a:rPr>
              <a:t>Header</a:t>
            </a:r>
            <a:endParaRPr lang="en-US" dirty="0">
              <a:solidFill>
                <a:srgbClr val="006CA7"/>
              </a:solidFill>
              <a:latin typeface="BentonSans Light" panose="02000503000000020004" pitchFamily="2" charset="0"/>
            </a:endParaRPr>
          </a:p>
          <a:p>
            <a:endParaRPr lang="en-US" dirty="0">
              <a:solidFill>
                <a:srgbClr val="006CA7"/>
              </a:solidFill>
              <a:latin typeface="BentonSans Light" panose="02000503000000020004" pitchFamily="2" charset="0"/>
            </a:endParaRPr>
          </a:p>
          <a:p>
            <a:endParaRPr lang="en-US" dirty="0">
              <a:solidFill>
                <a:srgbClr val="006CA7"/>
              </a:solidFill>
              <a:latin typeface="BentonSans Light" panose="02000503000000020004" pitchFamily="2" charset="0"/>
            </a:endParaRPr>
          </a:p>
          <a:p>
            <a:r>
              <a:rPr lang="en-US" dirty="0">
                <a:solidFill>
                  <a:srgbClr val="006CA7"/>
                </a:solidFill>
                <a:latin typeface="BentonSans Light" panose="02000503000000020004" pitchFamily="2" charset="0"/>
              </a:rPr>
              <a:t>Footer</a:t>
            </a:r>
            <a:endParaRPr lang="en-US" dirty="0">
              <a:latin typeface="BentonSans Light" panose="02000503000000020004" pitchFamily="2" charset="0"/>
            </a:endParaRPr>
          </a:p>
        </p:txBody>
      </p:sp>
      <p:sp>
        <p:nvSpPr>
          <p:cNvPr id="54" name="Rectangle 53"/>
          <p:cNvSpPr/>
          <p:nvPr/>
        </p:nvSpPr>
        <p:spPr>
          <a:xfrm>
            <a:off x="329911" y="3096004"/>
            <a:ext cx="2177069"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58" name="Rectangle 57"/>
          <p:cNvSpPr/>
          <p:nvPr/>
        </p:nvSpPr>
        <p:spPr bwMode="gray">
          <a:xfrm>
            <a:off x="329911" y="2041509"/>
            <a:ext cx="426015"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lang="en-US" kern="0" dirty="0">
              <a:ea typeface="Arial Unicode MS" pitchFamily="34" charset="-128"/>
              <a:cs typeface="Arial Unicode MS" pitchFamily="34" charset="-128"/>
            </a:endParaRPr>
          </a:p>
        </p:txBody>
      </p:sp>
      <p:sp>
        <p:nvSpPr>
          <p:cNvPr id="59" name="Rectangle 58"/>
          <p:cNvSpPr/>
          <p:nvPr/>
        </p:nvSpPr>
        <p:spPr bwMode="gray">
          <a:xfrm>
            <a:off x="755927" y="2041509"/>
            <a:ext cx="426015" cy="426015"/>
          </a:xfrm>
          <a:prstGeom prst="rect">
            <a:avLst/>
          </a:prstGeom>
          <a:solidFill>
            <a:srgbClr val="007CC0"/>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60" name="Rectangle 59"/>
          <p:cNvSpPr/>
          <p:nvPr/>
        </p:nvSpPr>
        <p:spPr bwMode="gray">
          <a:xfrm>
            <a:off x="1181941" y="2041509"/>
            <a:ext cx="426015"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lang="en-US" kern="0" dirty="0">
              <a:ea typeface="Arial Unicode MS" pitchFamily="34" charset="-128"/>
              <a:cs typeface="Arial Unicode MS" pitchFamily="34" charset="-128"/>
            </a:endParaRPr>
          </a:p>
        </p:txBody>
      </p:sp>
      <p:sp>
        <p:nvSpPr>
          <p:cNvPr id="64" name="Rectangle 63"/>
          <p:cNvSpPr/>
          <p:nvPr/>
        </p:nvSpPr>
        <p:spPr bwMode="gray">
          <a:xfrm>
            <a:off x="329911" y="3096005"/>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 </a:t>
            </a:r>
            <a:endParaRPr lang="en-US" kern="0" dirty="0">
              <a:ea typeface="Arial Unicode MS" pitchFamily="34" charset="-128"/>
              <a:cs typeface="Arial Unicode MS" pitchFamily="34" charset="-128"/>
            </a:endParaRPr>
          </a:p>
        </p:txBody>
      </p:sp>
      <p:sp>
        <p:nvSpPr>
          <p:cNvPr id="65" name="Rectangle 64"/>
          <p:cNvSpPr/>
          <p:nvPr/>
        </p:nvSpPr>
        <p:spPr bwMode="gray">
          <a:xfrm>
            <a:off x="755927" y="3096005"/>
            <a:ext cx="426015" cy="426015"/>
          </a:xfrm>
          <a:prstGeom prst="rect">
            <a:avLst/>
          </a:prstGeom>
          <a:solidFill>
            <a:srgbClr val="007CC0"/>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66" name="Rectangle 65"/>
          <p:cNvSpPr/>
          <p:nvPr/>
        </p:nvSpPr>
        <p:spPr bwMode="gray">
          <a:xfrm>
            <a:off x="1181941" y="3096005"/>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rgbClr val="666666"/>
                </a:solidFill>
                <a:latin typeface="SAP-icons" pitchFamily="2" charset="0"/>
              </a:rPr>
              <a:t></a:t>
            </a:r>
            <a:endParaRPr lang="en-US" kern="0" dirty="0">
              <a:ea typeface="Arial Unicode MS" pitchFamily="34" charset="-128"/>
              <a:cs typeface="Arial Unicode MS" pitchFamily="34" charset="-128"/>
            </a:endParaRPr>
          </a:p>
        </p:txBody>
      </p:sp>
      <p:cxnSp>
        <p:nvCxnSpPr>
          <p:cNvPr id="67" name="Straight Connector 66"/>
          <p:cNvCxnSpPr/>
          <p:nvPr/>
        </p:nvCxnSpPr>
        <p:spPr>
          <a:xfrm>
            <a:off x="755926" y="3093850"/>
            <a:ext cx="0" cy="426016"/>
          </a:xfrm>
          <a:prstGeom prst="line">
            <a:avLst/>
          </a:prstGeom>
          <a:solidFill>
            <a:srgbClr val="F2F2F2"/>
          </a:solidFill>
          <a:ln w="6350" algn="ctr">
            <a:solidFill>
              <a:srgbClr val="BFBFBF"/>
            </a:solidFill>
            <a:miter lim="800000"/>
            <a:headEnd/>
            <a:tailEnd/>
          </a:ln>
        </p:spPr>
      </p:cxnSp>
      <p:cxnSp>
        <p:nvCxnSpPr>
          <p:cNvPr id="68" name="Straight Connector 67"/>
          <p:cNvCxnSpPr/>
          <p:nvPr/>
        </p:nvCxnSpPr>
        <p:spPr>
          <a:xfrm>
            <a:off x="1181941" y="3093850"/>
            <a:ext cx="0" cy="426016"/>
          </a:xfrm>
          <a:prstGeom prst="line">
            <a:avLst/>
          </a:prstGeom>
          <a:solidFill>
            <a:srgbClr val="F2F2F2"/>
          </a:solidFill>
          <a:ln w="6350" algn="ctr">
            <a:solidFill>
              <a:srgbClr val="BFBFBF"/>
            </a:solidFill>
            <a:miter lim="800000"/>
            <a:headEnd/>
            <a:tailEnd/>
          </a:ln>
        </p:spPr>
      </p:cxnSp>
      <p:cxnSp>
        <p:nvCxnSpPr>
          <p:cNvPr id="69" name="Straight Connector 68"/>
          <p:cNvCxnSpPr/>
          <p:nvPr/>
        </p:nvCxnSpPr>
        <p:spPr>
          <a:xfrm>
            <a:off x="1612248" y="3093850"/>
            <a:ext cx="0" cy="426016"/>
          </a:xfrm>
          <a:prstGeom prst="line">
            <a:avLst/>
          </a:prstGeom>
          <a:solidFill>
            <a:srgbClr val="F2F2F2"/>
          </a:solidFill>
          <a:ln w="6350" algn="ctr">
            <a:solidFill>
              <a:srgbClr val="BFBFBF"/>
            </a:solidFill>
            <a:miter lim="800000"/>
            <a:headEnd/>
            <a:tailEnd/>
          </a:ln>
        </p:spPr>
      </p:cxnSp>
      <p:sp>
        <p:nvSpPr>
          <p:cNvPr id="70" name="Rectangle 69"/>
          <p:cNvSpPr/>
          <p:nvPr/>
        </p:nvSpPr>
        <p:spPr>
          <a:xfrm flipV="1">
            <a:off x="329911" y="3093850"/>
            <a:ext cx="2177069" cy="47871"/>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cxnSp>
        <p:nvCxnSpPr>
          <p:cNvPr id="71" name="Straight Connector 70"/>
          <p:cNvCxnSpPr/>
          <p:nvPr/>
        </p:nvCxnSpPr>
        <p:spPr>
          <a:xfrm>
            <a:off x="329911" y="3519866"/>
            <a:ext cx="2177069"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3" name="Rectangle 72"/>
          <p:cNvSpPr/>
          <p:nvPr/>
        </p:nvSpPr>
        <p:spPr bwMode="gray">
          <a:xfrm>
            <a:off x="1773793" y="3049732"/>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4" name="Rectangle 73"/>
          <p:cNvSpPr/>
          <p:nvPr/>
        </p:nvSpPr>
        <p:spPr>
          <a:xfrm>
            <a:off x="329911" y="4538878"/>
            <a:ext cx="2177068" cy="426016"/>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75" name="Rectangle 74"/>
          <p:cNvSpPr/>
          <p:nvPr/>
        </p:nvSpPr>
        <p:spPr bwMode="gray">
          <a:xfrm>
            <a:off x="329911" y="4538880"/>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 </a:t>
            </a:r>
            <a:endParaRPr lang="en-US" kern="0" dirty="0">
              <a:solidFill>
                <a:schemeClr val="bg1"/>
              </a:solidFill>
              <a:ea typeface="Arial Unicode MS" pitchFamily="34" charset="-128"/>
              <a:cs typeface="Arial Unicode MS" pitchFamily="34" charset="-128"/>
            </a:endParaRPr>
          </a:p>
        </p:txBody>
      </p:sp>
      <p:sp>
        <p:nvSpPr>
          <p:cNvPr id="76" name="Rectangle 75"/>
          <p:cNvSpPr/>
          <p:nvPr/>
        </p:nvSpPr>
        <p:spPr bwMode="gray">
          <a:xfrm>
            <a:off x="755927" y="4538880"/>
            <a:ext cx="426015" cy="426015"/>
          </a:xfrm>
          <a:prstGeom prst="rect">
            <a:avLst/>
          </a:prstGeom>
          <a:solidFill>
            <a:srgbClr val="007CC0"/>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sp>
        <p:nvSpPr>
          <p:cNvPr id="77" name="Rectangle 76"/>
          <p:cNvSpPr/>
          <p:nvPr/>
        </p:nvSpPr>
        <p:spPr bwMode="gray">
          <a:xfrm>
            <a:off x="1181941" y="4538880"/>
            <a:ext cx="426015" cy="426015"/>
          </a:xfrm>
          <a:prstGeom prst="rect">
            <a:avLst/>
          </a:prstGeom>
          <a:no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kern="0" dirty="0">
              <a:solidFill>
                <a:schemeClr val="bg1"/>
              </a:solidFill>
              <a:ea typeface="Arial Unicode MS" pitchFamily="34" charset="-128"/>
              <a:cs typeface="Arial Unicode MS" pitchFamily="34" charset="-128"/>
            </a:endParaRPr>
          </a:p>
        </p:txBody>
      </p:sp>
      <p:cxnSp>
        <p:nvCxnSpPr>
          <p:cNvPr id="78" name="Straight Connector 77"/>
          <p:cNvCxnSpPr/>
          <p:nvPr/>
        </p:nvCxnSpPr>
        <p:spPr>
          <a:xfrm>
            <a:off x="755926" y="4538878"/>
            <a:ext cx="0" cy="426017"/>
          </a:xfrm>
          <a:prstGeom prst="line">
            <a:avLst/>
          </a:prstGeom>
          <a:solidFill>
            <a:srgbClr val="F2F2F2"/>
          </a:solidFill>
          <a:ln w="6350" algn="ctr">
            <a:solidFill>
              <a:schemeClr val="tx1"/>
            </a:solidFill>
            <a:miter lim="800000"/>
            <a:headEnd/>
            <a:tailEnd/>
          </a:ln>
        </p:spPr>
      </p:cxnSp>
      <p:cxnSp>
        <p:nvCxnSpPr>
          <p:cNvPr id="79" name="Straight Connector 78"/>
          <p:cNvCxnSpPr/>
          <p:nvPr/>
        </p:nvCxnSpPr>
        <p:spPr>
          <a:xfrm>
            <a:off x="1181941" y="4538878"/>
            <a:ext cx="0" cy="426017"/>
          </a:xfrm>
          <a:prstGeom prst="line">
            <a:avLst/>
          </a:prstGeom>
          <a:solidFill>
            <a:srgbClr val="F2F2F2"/>
          </a:solidFill>
          <a:ln w="6350" algn="ctr">
            <a:solidFill>
              <a:schemeClr val="tx1"/>
            </a:solidFill>
            <a:miter lim="800000"/>
            <a:headEnd/>
            <a:tailEnd/>
          </a:ln>
        </p:spPr>
      </p:cxnSp>
      <p:cxnSp>
        <p:nvCxnSpPr>
          <p:cNvPr id="80" name="Straight Connector 79"/>
          <p:cNvCxnSpPr/>
          <p:nvPr/>
        </p:nvCxnSpPr>
        <p:spPr>
          <a:xfrm>
            <a:off x="1612248" y="4538878"/>
            <a:ext cx="0" cy="426017"/>
          </a:xfrm>
          <a:prstGeom prst="line">
            <a:avLst/>
          </a:prstGeom>
          <a:solidFill>
            <a:srgbClr val="F2F2F2"/>
          </a:solidFill>
          <a:ln w="6350" algn="ctr">
            <a:solidFill>
              <a:schemeClr val="tx1"/>
            </a:solidFill>
            <a:miter lim="800000"/>
            <a:headEnd/>
            <a:tailEnd/>
          </a:ln>
        </p:spPr>
      </p:cxnSp>
      <p:sp>
        <p:nvSpPr>
          <p:cNvPr id="48" name="Rectangle 47"/>
          <p:cNvSpPr/>
          <p:nvPr/>
        </p:nvSpPr>
        <p:spPr bwMode="gray">
          <a:xfrm>
            <a:off x="3280978" y="2041509"/>
            <a:ext cx="750639"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Action1</a:t>
            </a:r>
          </a:p>
        </p:txBody>
      </p:sp>
      <p:sp>
        <p:nvSpPr>
          <p:cNvPr id="49" name="Rectangle 48"/>
          <p:cNvSpPr/>
          <p:nvPr/>
        </p:nvSpPr>
        <p:spPr bwMode="gray">
          <a:xfrm>
            <a:off x="4031617" y="2041509"/>
            <a:ext cx="750639" cy="426015"/>
          </a:xfrm>
          <a:prstGeom prst="rect">
            <a:avLst/>
          </a:prstGeom>
          <a:solidFill>
            <a:srgbClr val="007CC0"/>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50" name="Rectangle 49"/>
          <p:cNvSpPr/>
          <p:nvPr/>
        </p:nvSpPr>
        <p:spPr bwMode="gray">
          <a:xfrm>
            <a:off x="4782256" y="2041509"/>
            <a:ext cx="750639" cy="426015"/>
          </a:xfrm>
          <a:prstGeom prst="rect">
            <a:avLst/>
          </a:prstGeom>
          <a:solidFill>
            <a:srgbClr val="F2F2F2"/>
          </a:solidFill>
          <a:ln w="6350" algn="ctr">
            <a:solidFill>
              <a:srgbClr val="BFBFBF"/>
            </a:solidFill>
            <a:miter lim="800000"/>
            <a:headEnd/>
            <a:tailEnd/>
          </a:ln>
        </p:spPr>
        <p:txBody>
          <a:bodyPr lIns="89995" tIns="71995" rIns="89995" bIns="71995"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Action3</a:t>
            </a:r>
          </a:p>
        </p:txBody>
      </p:sp>
      <p:grpSp>
        <p:nvGrpSpPr>
          <p:cNvPr id="51" name="Group 50"/>
          <p:cNvGrpSpPr/>
          <p:nvPr/>
        </p:nvGrpSpPr>
        <p:grpSpPr>
          <a:xfrm>
            <a:off x="3280977" y="3247286"/>
            <a:ext cx="3221988" cy="514252"/>
            <a:chOff x="3280977" y="3178805"/>
            <a:chExt cx="3221988" cy="514252"/>
          </a:xfrm>
        </p:grpSpPr>
        <p:sp>
          <p:nvSpPr>
            <p:cNvPr id="52" name="Rectangle 51"/>
            <p:cNvSpPr/>
            <p:nvPr/>
          </p:nvSpPr>
          <p:spPr>
            <a:xfrm>
              <a:off x="3280977" y="3225076"/>
              <a:ext cx="3221988"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Rectangle 52"/>
            <p:cNvSpPr/>
            <p:nvPr/>
          </p:nvSpPr>
          <p:spPr bwMode="gray">
            <a:xfrm>
              <a:off x="3280977" y="3222921"/>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Action1</a:t>
              </a:r>
            </a:p>
          </p:txBody>
        </p:sp>
        <p:sp>
          <p:nvSpPr>
            <p:cNvPr id="55" name="Rectangle 54"/>
            <p:cNvSpPr/>
            <p:nvPr/>
          </p:nvSpPr>
          <p:spPr bwMode="gray">
            <a:xfrm>
              <a:off x="4031616" y="3225077"/>
              <a:ext cx="750639" cy="423859"/>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56" name="Rectangle 55"/>
            <p:cNvSpPr/>
            <p:nvPr/>
          </p:nvSpPr>
          <p:spPr bwMode="gray">
            <a:xfrm>
              <a:off x="4782255" y="3222921"/>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Action3</a:t>
              </a:r>
            </a:p>
          </p:txBody>
        </p:sp>
        <p:cxnSp>
          <p:nvCxnSpPr>
            <p:cNvPr id="57" name="Straight Connector 56"/>
            <p:cNvCxnSpPr/>
            <p:nvPr/>
          </p:nvCxnSpPr>
          <p:spPr>
            <a:xfrm>
              <a:off x="4031616" y="3222920"/>
              <a:ext cx="0" cy="426016"/>
            </a:xfrm>
            <a:prstGeom prst="line">
              <a:avLst/>
            </a:prstGeom>
            <a:solidFill>
              <a:srgbClr val="F2F2F2"/>
            </a:solidFill>
            <a:ln w="6350" algn="ctr">
              <a:solidFill>
                <a:srgbClr val="BFBFBF"/>
              </a:solidFill>
              <a:miter lim="800000"/>
              <a:headEnd/>
              <a:tailEnd/>
            </a:ln>
          </p:spPr>
        </p:cxnSp>
        <p:cxnSp>
          <p:nvCxnSpPr>
            <p:cNvPr id="72" name="Straight Connector 71"/>
            <p:cNvCxnSpPr/>
            <p:nvPr/>
          </p:nvCxnSpPr>
          <p:spPr>
            <a:xfrm>
              <a:off x="4782255" y="3225077"/>
              <a:ext cx="0" cy="426016"/>
            </a:xfrm>
            <a:prstGeom prst="line">
              <a:avLst/>
            </a:prstGeom>
            <a:solidFill>
              <a:srgbClr val="F2F2F2"/>
            </a:solidFill>
            <a:ln w="6350" algn="ctr">
              <a:solidFill>
                <a:srgbClr val="BFBFBF"/>
              </a:solidFill>
              <a:miter lim="800000"/>
              <a:headEnd/>
              <a:tailEnd/>
            </a:ln>
          </p:spPr>
        </p:cxnSp>
        <p:cxnSp>
          <p:nvCxnSpPr>
            <p:cNvPr id="83" name="Straight Connector 82"/>
            <p:cNvCxnSpPr/>
            <p:nvPr/>
          </p:nvCxnSpPr>
          <p:spPr>
            <a:xfrm>
              <a:off x="5532894" y="3222920"/>
              <a:ext cx="0" cy="426016"/>
            </a:xfrm>
            <a:prstGeom prst="line">
              <a:avLst/>
            </a:prstGeom>
            <a:solidFill>
              <a:srgbClr val="F2F2F2"/>
            </a:solidFill>
            <a:ln w="6350" algn="ctr">
              <a:solidFill>
                <a:srgbClr val="BFBFBF"/>
              </a:solidFill>
              <a:miter lim="800000"/>
              <a:headEnd/>
              <a:tailEnd/>
            </a:ln>
          </p:spPr>
        </p:cxnSp>
        <p:sp>
          <p:nvSpPr>
            <p:cNvPr id="84" name="Rectangle 83"/>
            <p:cNvSpPr/>
            <p:nvPr/>
          </p:nvSpPr>
          <p:spPr>
            <a:xfrm flipV="1">
              <a:off x="3280977" y="3225072"/>
              <a:ext cx="3221987" cy="45719"/>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cxnSp>
          <p:nvCxnSpPr>
            <p:cNvPr id="85" name="Straight Connector 84"/>
            <p:cNvCxnSpPr/>
            <p:nvPr/>
          </p:nvCxnSpPr>
          <p:spPr>
            <a:xfrm>
              <a:off x="3280977" y="3648939"/>
              <a:ext cx="322198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bwMode="gray">
            <a:xfrm>
              <a:off x="5769778" y="3178805"/>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87" name="Group 86"/>
          <p:cNvGrpSpPr/>
          <p:nvPr/>
        </p:nvGrpSpPr>
        <p:grpSpPr>
          <a:xfrm>
            <a:off x="3280978" y="4488254"/>
            <a:ext cx="3221987" cy="514252"/>
            <a:chOff x="3280977" y="4131369"/>
            <a:chExt cx="3221987" cy="514252"/>
          </a:xfrm>
        </p:grpSpPr>
        <p:sp>
          <p:nvSpPr>
            <p:cNvPr id="88" name="Rectangle 87"/>
            <p:cNvSpPr/>
            <p:nvPr/>
          </p:nvSpPr>
          <p:spPr>
            <a:xfrm>
              <a:off x="3280977" y="4184146"/>
              <a:ext cx="3221987"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89" name="Rectangle 88"/>
            <p:cNvSpPr/>
            <p:nvPr/>
          </p:nvSpPr>
          <p:spPr bwMode="gray">
            <a:xfrm>
              <a:off x="3280977" y="4181992"/>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Action1</a:t>
              </a:r>
            </a:p>
          </p:txBody>
        </p:sp>
        <p:sp>
          <p:nvSpPr>
            <p:cNvPr id="92" name="Rectangle 91"/>
            <p:cNvSpPr/>
            <p:nvPr/>
          </p:nvSpPr>
          <p:spPr bwMode="gray">
            <a:xfrm>
              <a:off x="4031616" y="4184148"/>
              <a:ext cx="750639" cy="423859"/>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Action2</a:t>
              </a:r>
            </a:p>
          </p:txBody>
        </p:sp>
        <p:sp>
          <p:nvSpPr>
            <p:cNvPr id="93" name="Rectangle 92"/>
            <p:cNvSpPr/>
            <p:nvPr/>
          </p:nvSpPr>
          <p:spPr bwMode="gray">
            <a:xfrm>
              <a:off x="4782255" y="4181992"/>
              <a:ext cx="750639" cy="426015"/>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a:solidFill>
                    <a:schemeClr val="bg1"/>
                  </a:solidFill>
                  <a:latin typeface="Arial" panose="020B0604020202020204" pitchFamily="34" charset="0"/>
                  <a:ea typeface="Open Sans" pitchFamily="34" charset="0"/>
                  <a:cs typeface="Arial" panose="020B0604020202020204" pitchFamily="34" charset="0"/>
                </a:rPr>
                <a:t>Action3</a:t>
              </a:r>
            </a:p>
          </p:txBody>
        </p:sp>
        <p:cxnSp>
          <p:nvCxnSpPr>
            <p:cNvPr id="94" name="Straight Connector 93"/>
            <p:cNvCxnSpPr/>
            <p:nvPr/>
          </p:nvCxnSpPr>
          <p:spPr>
            <a:xfrm>
              <a:off x="4031616" y="4181991"/>
              <a:ext cx="0" cy="426016"/>
            </a:xfrm>
            <a:prstGeom prst="line">
              <a:avLst/>
            </a:prstGeom>
            <a:solidFill>
              <a:srgbClr val="F2F2F2"/>
            </a:solidFill>
            <a:ln w="6350" algn="ctr">
              <a:solidFill>
                <a:schemeClr val="tx1"/>
              </a:solidFill>
              <a:miter lim="800000"/>
              <a:headEnd/>
              <a:tailEnd/>
            </a:ln>
          </p:spPr>
        </p:cxnSp>
        <p:cxnSp>
          <p:nvCxnSpPr>
            <p:cNvPr id="95" name="Straight Connector 94"/>
            <p:cNvCxnSpPr/>
            <p:nvPr/>
          </p:nvCxnSpPr>
          <p:spPr>
            <a:xfrm>
              <a:off x="4782255" y="4184148"/>
              <a:ext cx="0" cy="426016"/>
            </a:xfrm>
            <a:prstGeom prst="line">
              <a:avLst/>
            </a:prstGeom>
            <a:solidFill>
              <a:srgbClr val="F2F2F2"/>
            </a:solidFill>
            <a:ln w="6350" algn="ctr">
              <a:solidFill>
                <a:schemeClr val="tx1"/>
              </a:solidFill>
              <a:miter lim="800000"/>
              <a:headEnd/>
              <a:tailEnd/>
            </a:ln>
          </p:spPr>
        </p:cxnSp>
        <p:cxnSp>
          <p:nvCxnSpPr>
            <p:cNvPr id="96" name="Straight Connector 95"/>
            <p:cNvCxnSpPr/>
            <p:nvPr/>
          </p:nvCxnSpPr>
          <p:spPr>
            <a:xfrm>
              <a:off x="5532894" y="4181991"/>
              <a:ext cx="0" cy="426016"/>
            </a:xfrm>
            <a:prstGeom prst="line">
              <a:avLst/>
            </a:prstGeom>
            <a:solidFill>
              <a:srgbClr val="F2F2F2"/>
            </a:solidFill>
            <a:ln w="6350" algn="ctr">
              <a:solidFill>
                <a:schemeClr val="tx1"/>
              </a:solidFill>
              <a:miter lim="800000"/>
              <a:headEnd/>
              <a:tailEnd/>
            </a:ln>
          </p:spPr>
        </p:cxnSp>
        <p:sp>
          <p:nvSpPr>
            <p:cNvPr id="97" name="Rectangle 96"/>
            <p:cNvSpPr/>
            <p:nvPr/>
          </p:nvSpPr>
          <p:spPr bwMode="gray">
            <a:xfrm>
              <a:off x="5769777" y="4131369"/>
              <a:ext cx="733187" cy="514252"/>
            </a:xfrm>
            <a:prstGeom prst="rect">
              <a:avLst/>
            </a:prstGeom>
            <a:gradFill>
              <a:gsLst>
                <a:gs pos="0">
                  <a:schemeClr val="bg1">
                    <a:alpha val="0"/>
                  </a:schemeClr>
                </a:gs>
                <a:gs pos="100000">
                  <a:schemeClr val="bg1"/>
                </a:gs>
              </a:gsLst>
              <a:lin ang="0" scaled="0"/>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spTree>
    <p:extLst>
      <p:ext uri="{BB962C8B-B14F-4D97-AF65-F5344CB8AC3E}">
        <p14:creationId xmlns:p14="http://schemas.microsoft.com/office/powerpoint/2010/main" val="424725034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ntonSans Light" panose="02000503000000020004" pitchFamily="2" charset="0"/>
              </a:rPr>
              <a:t>Select</a:t>
            </a:r>
            <a:r>
              <a:rPr lang="en-US" dirty="0">
                <a:latin typeface="BentonSans Light" panose="02000503000000020004" pitchFamily="2" charset="0"/>
              </a:rPr>
              <a:t>	</a:t>
            </a:r>
          </a:p>
        </p:txBody>
      </p:sp>
      <p:sp>
        <p:nvSpPr>
          <p:cNvPr id="3" name="Text Placeholder 2"/>
          <p:cNvSpPr>
            <a:spLocks noGrp="1"/>
          </p:cNvSpPr>
          <p:nvPr>
            <p:ph type="body" sz="quarter" idx="10"/>
          </p:nvPr>
        </p:nvSpPr>
        <p:spPr>
          <a:xfrm>
            <a:off x="324003" y="1690689"/>
            <a:ext cx="8494713" cy="823911"/>
          </a:xfrm>
        </p:spPr>
        <p:txBody>
          <a:bodyPr/>
          <a:lstStyle/>
          <a:p>
            <a:pPr lvl="0">
              <a:buClr>
                <a:srgbClr val="F0AB00"/>
              </a:buClr>
            </a:pPr>
            <a:r>
              <a:rPr lang="en-US" dirty="0">
                <a:solidFill>
                  <a:srgbClr val="006CA7"/>
                </a:solidFill>
                <a:latin typeface="BentonSans Light" panose="02000503000000020004" pitchFamily="2" charset="0"/>
              </a:rPr>
              <a:t>Used in Content Area</a:t>
            </a:r>
          </a:p>
        </p:txBody>
      </p:sp>
      <p:grpSp>
        <p:nvGrpSpPr>
          <p:cNvPr id="5" name="Group 4"/>
          <p:cNvGrpSpPr/>
          <p:nvPr/>
        </p:nvGrpSpPr>
        <p:grpSpPr>
          <a:xfrm>
            <a:off x="318966" y="2038182"/>
            <a:ext cx="2559951" cy="428279"/>
            <a:chOff x="318965" y="2590631"/>
            <a:chExt cx="2559951" cy="428279"/>
          </a:xfrm>
        </p:grpSpPr>
        <p:sp>
          <p:nvSpPr>
            <p:cNvPr id="44" name="Rectangle 350"/>
            <p:cNvSpPr>
              <a:spLocks noChangeArrowheads="1"/>
            </p:cNvSpPr>
            <p:nvPr/>
          </p:nvSpPr>
          <p:spPr bwMode="auto">
            <a:xfrm>
              <a:off x="318965" y="2590631"/>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a:solidFill>
                    <a:scrgbClr r="0" g="0" b="0"/>
                  </a:solidFill>
                  <a:latin typeface="Arial" panose="020B0604020202020204" pitchFamily="34" charset="0"/>
                  <a:cs typeface="Arial" panose="020B0604020202020204" pitchFamily="34" charset="0"/>
                </a:rPr>
                <a:t>Vacation</a:t>
              </a:r>
              <a:endParaRPr lang="en-US" sz="4000" dirty="0">
                <a:solidFill>
                  <a:scrgbClr r="0" g="0" b="0"/>
                </a:solidFill>
                <a:latin typeface="Arial" panose="020B0604020202020204" pitchFamily="34" charset="0"/>
                <a:cs typeface="Arial" panose="020B0604020202020204" pitchFamily="34" charset="0"/>
              </a:endParaRPr>
            </a:p>
          </p:txBody>
        </p:sp>
        <p:sp>
          <p:nvSpPr>
            <p:cNvPr id="46" name="Rectangle 362"/>
            <p:cNvSpPr>
              <a:spLocks noChangeArrowheads="1"/>
            </p:cNvSpPr>
            <p:nvPr/>
          </p:nvSpPr>
          <p:spPr bwMode="auto">
            <a:xfrm>
              <a:off x="2578614" y="2686960"/>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grpSp>
      <p:grpSp>
        <p:nvGrpSpPr>
          <p:cNvPr id="4" name="Group 3"/>
          <p:cNvGrpSpPr/>
          <p:nvPr/>
        </p:nvGrpSpPr>
        <p:grpSpPr>
          <a:xfrm>
            <a:off x="318966" y="2857332"/>
            <a:ext cx="2559951" cy="2144003"/>
            <a:chOff x="318965" y="3409781"/>
            <a:chExt cx="2559951" cy="2144003"/>
          </a:xfrm>
        </p:grpSpPr>
        <p:sp>
          <p:nvSpPr>
            <p:cNvPr id="57" name="Rectangle 350"/>
            <p:cNvSpPr>
              <a:spLocks noChangeArrowheads="1"/>
            </p:cNvSpPr>
            <p:nvPr/>
          </p:nvSpPr>
          <p:spPr bwMode="auto">
            <a:xfrm>
              <a:off x="318965" y="3838060"/>
              <a:ext cx="2559951" cy="428279"/>
            </a:xfrm>
            <a:prstGeom prst="rect">
              <a:avLst/>
            </a:prstGeom>
            <a:solidFill>
              <a:srgbClr val="BFDEEF"/>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Vacation</a:t>
              </a:r>
              <a:endParaRPr lang="en-US" sz="4000" dirty="0">
                <a:latin typeface="Arial" panose="020B0604020202020204" pitchFamily="34" charset="0"/>
                <a:cs typeface="Arial" panose="020B0604020202020204" pitchFamily="34" charset="0"/>
              </a:endParaRPr>
            </a:p>
          </p:txBody>
        </p:sp>
        <p:sp>
          <p:nvSpPr>
            <p:cNvPr id="52" name="Rectangle 350"/>
            <p:cNvSpPr>
              <a:spLocks noChangeArrowheads="1"/>
            </p:cNvSpPr>
            <p:nvPr/>
          </p:nvSpPr>
          <p:spPr bwMode="auto">
            <a:xfrm>
              <a:off x="318965" y="3409781"/>
              <a:ext cx="2559951" cy="428279"/>
            </a:xfrm>
            <a:prstGeom prst="rect">
              <a:avLst/>
            </a:prstGeom>
            <a:solidFill>
              <a:schemeClr val="bg1"/>
            </a:solidFill>
            <a:ln w="9525">
              <a:solidFill>
                <a:srgbClr val="007CC0"/>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Vacation</a:t>
              </a:r>
              <a:endParaRPr lang="en-US" sz="4000" dirty="0">
                <a:latin typeface="Arial" panose="020B0604020202020204" pitchFamily="34" charset="0"/>
                <a:cs typeface="Arial" panose="020B0604020202020204" pitchFamily="34" charset="0"/>
              </a:endParaRPr>
            </a:p>
          </p:txBody>
        </p:sp>
        <p:sp>
          <p:nvSpPr>
            <p:cNvPr id="55" name="Rectangle 362"/>
            <p:cNvSpPr>
              <a:spLocks noChangeArrowheads="1"/>
            </p:cNvSpPr>
            <p:nvPr/>
          </p:nvSpPr>
          <p:spPr bwMode="auto">
            <a:xfrm>
              <a:off x="2578614" y="3506110"/>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007CC0"/>
                  </a:solidFill>
                  <a:latin typeface="SAP-icons"/>
                </a:rPr>
                <a:t></a:t>
              </a:r>
              <a:endParaRPr lang="en-US" sz="7200" dirty="0">
                <a:solidFill>
                  <a:srgbClr val="007CC0"/>
                </a:solidFill>
                <a:latin typeface="SAP-icons" pitchFamily="2" charset="0"/>
                <a:cs typeface="Arial" pitchFamily="34" charset="0"/>
              </a:endParaRPr>
            </a:p>
          </p:txBody>
        </p:sp>
        <p:sp>
          <p:nvSpPr>
            <p:cNvPr id="14" name="Rectangle 350"/>
            <p:cNvSpPr>
              <a:spLocks noChangeArrowheads="1"/>
            </p:cNvSpPr>
            <p:nvPr/>
          </p:nvSpPr>
          <p:spPr bwMode="auto">
            <a:xfrm>
              <a:off x="318965" y="4268947"/>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Leave </a:t>
              </a:r>
              <a:r>
                <a:rPr lang="en-US" sz="1200" dirty="0">
                  <a:solidFill>
                    <a:srgbClr val="000000"/>
                  </a:solidFill>
                  <a:latin typeface="Arial" panose="020B0604020202020204" pitchFamily="34" charset="0"/>
                  <a:cs typeface="Arial" panose="020B0604020202020204" pitchFamily="34" charset="0"/>
                </a:rPr>
                <a:t>1/2 Day</a:t>
              </a:r>
              <a:endParaRPr lang="en-US" sz="4000" dirty="0">
                <a:latin typeface="Arial" panose="020B0604020202020204" pitchFamily="34" charset="0"/>
                <a:cs typeface="Arial" panose="020B0604020202020204" pitchFamily="34" charset="0"/>
              </a:endParaRPr>
            </a:p>
          </p:txBody>
        </p:sp>
        <p:sp>
          <p:nvSpPr>
            <p:cNvPr id="16" name="Rectangle 350"/>
            <p:cNvSpPr>
              <a:spLocks noChangeArrowheads="1"/>
            </p:cNvSpPr>
            <p:nvPr/>
          </p:nvSpPr>
          <p:spPr bwMode="auto">
            <a:xfrm>
              <a:off x="318965" y="4697226"/>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Sick </a:t>
              </a:r>
              <a:r>
                <a:rPr lang="en-US" sz="1200" dirty="0">
                  <a:solidFill>
                    <a:srgbClr val="000000"/>
                  </a:solidFill>
                  <a:latin typeface="Arial" panose="020B0604020202020204" pitchFamily="34" charset="0"/>
                  <a:cs typeface="Arial" panose="020B0604020202020204" pitchFamily="34" charset="0"/>
                </a:rPr>
                <a:t>Leave</a:t>
              </a:r>
              <a:endParaRPr lang="en-US" sz="4000" dirty="0">
                <a:latin typeface="Arial" panose="020B0604020202020204" pitchFamily="34" charset="0"/>
                <a:cs typeface="Arial" panose="020B0604020202020204" pitchFamily="34" charset="0"/>
              </a:endParaRPr>
            </a:p>
          </p:txBody>
        </p:sp>
        <p:sp>
          <p:nvSpPr>
            <p:cNvPr id="18" name="Rectangle 350"/>
            <p:cNvSpPr>
              <a:spLocks noChangeArrowheads="1"/>
            </p:cNvSpPr>
            <p:nvPr/>
          </p:nvSpPr>
          <p:spPr bwMode="auto">
            <a:xfrm>
              <a:off x="318965" y="5125505"/>
              <a:ext cx="2559951"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a:solidFill>
                    <a:srgbClr val="000000"/>
                  </a:solidFill>
                  <a:latin typeface="Arial" panose="020B0604020202020204" pitchFamily="34" charset="0"/>
                  <a:cs typeface="Arial" panose="020B0604020202020204" pitchFamily="34" charset="0"/>
                </a:rPr>
                <a:t>Educational </a:t>
              </a:r>
              <a:r>
                <a:rPr lang="en-US" sz="1200" dirty="0">
                  <a:solidFill>
                    <a:srgbClr val="000000"/>
                  </a:solidFill>
                  <a:latin typeface="Arial" panose="020B0604020202020204" pitchFamily="34" charset="0"/>
                  <a:cs typeface="Arial" panose="020B0604020202020204" pitchFamily="34" charset="0"/>
                </a:rPr>
                <a:t>Leave</a:t>
              </a:r>
              <a:endParaRPr lang="en-US" sz="4000" dirty="0">
                <a:latin typeface="Arial" panose="020B0604020202020204" pitchFamily="34" charset="0"/>
                <a:cs typeface="Arial" panose="020B0604020202020204" pitchFamily="34" charset="0"/>
              </a:endParaRPr>
            </a:p>
          </p:txBody>
        </p:sp>
      </p:grpSp>
      <p:grpSp>
        <p:nvGrpSpPr>
          <p:cNvPr id="6" name="Group 5"/>
          <p:cNvGrpSpPr/>
          <p:nvPr/>
        </p:nvGrpSpPr>
        <p:grpSpPr>
          <a:xfrm>
            <a:off x="2429202" y="2873656"/>
            <a:ext cx="440998" cy="402944"/>
            <a:chOff x="3038803" y="1273457"/>
            <a:chExt cx="379794" cy="312002"/>
          </a:xfrm>
        </p:grpSpPr>
        <p:sp>
          <p:nvSpPr>
            <p:cNvPr id="17" name="Rectangle 16"/>
            <p:cNvSpPr/>
            <p:nvPr/>
          </p:nvSpPr>
          <p:spPr bwMode="gray">
            <a:xfrm>
              <a:off x="3038803" y="1273457"/>
              <a:ext cx="379794" cy="312002"/>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9" name="Rectangle 362"/>
            <p:cNvSpPr>
              <a:spLocks noChangeArrowheads="1"/>
            </p:cNvSpPr>
            <p:nvPr/>
          </p:nvSpPr>
          <p:spPr bwMode="auto">
            <a:xfrm>
              <a:off x="3127896" y="1301505"/>
              <a:ext cx="166354" cy="1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grpSp>
      <p:sp>
        <p:nvSpPr>
          <p:cNvPr id="20" name="Text Placeholder 2"/>
          <p:cNvSpPr txBox="1">
            <a:spLocks/>
          </p:cNvSpPr>
          <p:nvPr/>
        </p:nvSpPr>
        <p:spPr bwMode="gray">
          <a:xfrm>
            <a:off x="3917950" y="1690689"/>
            <a:ext cx="4900766" cy="823911"/>
          </a:xfrm>
          <a:prstGeom prst="rect">
            <a:avLst/>
          </a:prstGeom>
        </p:spPr>
        <p:txBody>
          <a:bodyPr vert="horz" lIns="0" tIns="0" rIns="0" bIns="0" rtlCol="0">
            <a:noAutofit/>
          </a:bodyPr>
          <a:lstStyle>
            <a:lvl1pPr marL="0" indent="0" algn="l" defTabSz="914345" rtl="0" eaLnBrk="1" latinLnBrk="0" hangingPunct="1">
              <a:spcBef>
                <a:spcPts val="1620"/>
              </a:spcBef>
              <a:buClr>
                <a:schemeClr val="accent1"/>
              </a:buClr>
              <a:buSzPct val="80000"/>
              <a:buFontTx/>
              <a:buNone/>
              <a:defRPr sz="1800" b="1" kern="1200">
                <a:solidFill>
                  <a:schemeClr val="tx1"/>
                </a:solidFill>
                <a:latin typeface="+mn-lt"/>
                <a:ea typeface="+mn-ea"/>
                <a:cs typeface="+mn-cs"/>
              </a:defRPr>
            </a:lvl1pPr>
            <a:lvl2pPr marL="0" indent="0" algn="l" defTabSz="914345" rtl="0" eaLnBrk="1" latinLnBrk="0" hangingPunct="1">
              <a:spcBef>
                <a:spcPts val="600"/>
              </a:spcBef>
              <a:buClr>
                <a:schemeClr val="accent1"/>
              </a:buClr>
              <a:buSzPct val="80000"/>
              <a:buFont typeface="Wingdings" pitchFamily="2" charset="2"/>
              <a:buNone/>
              <a:defRPr sz="1800" kern="1200">
                <a:solidFill>
                  <a:schemeClr val="tx1"/>
                </a:solidFill>
                <a:latin typeface="+mn-lt"/>
                <a:ea typeface="+mn-ea"/>
                <a:cs typeface="+mn-cs"/>
              </a:defRPr>
            </a:lvl2pPr>
            <a:lvl3pPr marL="179989" indent="-179989" algn="l" defTabSz="914345" rtl="0" eaLnBrk="1" latinLnBrk="0" hangingPunct="1">
              <a:spcBef>
                <a:spcPts val="400"/>
              </a:spcBef>
              <a:buClr>
                <a:schemeClr val="accent1"/>
              </a:buClr>
              <a:buSzPct val="100000"/>
              <a:buFont typeface="Wingdings" pitchFamily="2" charset="2"/>
              <a:buChar char=""/>
              <a:defRPr sz="1600" kern="1200">
                <a:solidFill>
                  <a:schemeClr val="tx1"/>
                </a:solidFill>
                <a:latin typeface="+mn-lt"/>
                <a:ea typeface="+mn-ea"/>
                <a:cs typeface="+mn-cs"/>
              </a:defRPr>
            </a:lvl3pPr>
            <a:lvl4pPr marL="359978" indent="-179989" algn="l" defTabSz="914345" rtl="0" eaLnBrk="1" latinLnBrk="0" hangingPunct="1">
              <a:spcBef>
                <a:spcPts val="400"/>
              </a:spcBef>
              <a:buClr>
                <a:schemeClr val="accent2"/>
              </a:buClr>
              <a:buSzPct val="100000"/>
              <a:buFont typeface="Arial" pitchFamily="34" charset="0"/>
              <a:buChar char="–"/>
              <a:defRPr sz="1400" kern="1200">
                <a:solidFill>
                  <a:schemeClr val="tx1"/>
                </a:solidFill>
                <a:latin typeface="+mn-lt"/>
                <a:ea typeface="+mn-ea"/>
                <a:cs typeface="+mn-cs"/>
              </a:defRPr>
            </a:lvl4pPr>
            <a:lvl5pPr marL="541306" indent="-179989" algn="l" defTabSz="914345" rtl="0" eaLnBrk="1" latinLnBrk="0" hangingPunct="1">
              <a:spcBef>
                <a:spcPts val="250"/>
              </a:spcBef>
              <a:buClr>
                <a:schemeClr val="accent2"/>
              </a:buClr>
              <a:buSzPct val="100000"/>
              <a:buFont typeface="Courier New" pitchFamily="49" charset="0"/>
              <a:buChar char="o"/>
              <a:defRPr sz="1400" kern="1200">
                <a:solidFill>
                  <a:schemeClr val="tx1"/>
                </a:solidFill>
                <a:latin typeface="+mn-lt"/>
                <a:ea typeface="+mn-ea"/>
                <a:cs typeface="+mn-cs"/>
              </a:defRPr>
            </a:lvl5pPr>
            <a:lvl6pPr marL="2514449"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21"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94"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66" indent="-228586" algn="l" defTabSz="91434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rgbClr val="F0AB00"/>
              </a:buClr>
            </a:pPr>
            <a:r>
              <a:rPr lang="en-US" sz="1700" dirty="0" smtClean="0">
                <a:solidFill>
                  <a:srgbClr val="006CA7"/>
                </a:solidFill>
                <a:latin typeface="BentonSans Light" panose="02000503000000020004" pitchFamily="2" charset="0"/>
              </a:rPr>
              <a:t>Footer</a:t>
            </a:r>
            <a:endParaRPr lang="en-US" sz="1700" dirty="0">
              <a:solidFill>
                <a:srgbClr val="006CA7"/>
              </a:solidFill>
              <a:latin typeface="BentonSans Light" panose="02000503000000020004" pitchFamily="2" charset="0"/>
            </a:endParaRPr>
          </a:p>
        </p:txBody>
      </p:sp>
      <p:grpSp>
        <p:nvGrpSpPr>
          <p:cNvPr id="21" name="Group 20"/>
          <p:cNvGrpSpPr/>
          <p:nvPr/>
        </p:nvGrpSpPr>
        <p:grpSpPr>
          <a:xfrm>
            <a:off x="4000820" y="2127149"/>
            <a:ext cx="2872029" cy="423863"/>
            <a:chOff x="4000820" y="5258940"/>
            <a:chExt cx="2872029" cy="423863"/>
          </a:xfrm>
        </p:grpSpPr>
        <p:sp>
          <p:nvSpPr>
            <p:cNvPr id="22" name="Rectangle 21"/>
            <p:cNvSpPr/>
            <p:nvPr/>
          </p:nvSpPr>
          <p:spPr>
            <a:xfrm>
              <a:off x="4000820" y="5258940"/>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6442001" y="5348880"/>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25" name="Group 24"/>
          <p:cNvGrpSpPr/>
          <p:nvPr/>
        </p:nvGrpSpPr>
        <p:grpSpPr>
          <a:xfrm>
            <a:off x="4000820" y="2922735"/>
            <a:ext cx="2872029" cy="2135749"/>
            <a:chOff x="4000820" y="2922735"/>
            <a:chExt cx="2872029" cy="2135749"/>
          </a:xfrm>
        </p:grpSpPr>
        <p:grpSp>
          <p:nvGrpSpPr>
            <p:cNvPr id="26" name="Group 25"/>
            <p:cNvGrpSpPr/>
            <p:nvPr/>
          </p:nvGrpSpPr>
          <p:grpSpPr>
            <a:xfrm>
              <a:off x="4004997" y="2922735"/>
              <a:ext cx="2850742" cy="1706199"/>
              <a:chOff x="3079349" y="3448049"/>
              <a:chExt cx="2850742" cy="1706199"/>
            </a:xfrm>
          </p:grpSpPr>
          <p:sp>
            <p:nvSpPr>
              <p:cNvPr id="32" name="Rectangle 350"/>
              <p:cNvSpPr>
                <a:spLocks noChangeArrowheads="1"/>
              </p:cNvSpPr>
              <p:nvPr/>
            </p:nvSpPr>
            <p:spPr bwMode="auto">
              <a:xfrm>
                <a:off x="3079349" y="3448049"/>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smtClean="0">
                    <a:solidFill>
                      <a:srgbClr val="000000"/>
                    </a:solidFill>
                    <a:latin typeface="Arial" panose="020B0604020202020204" pitchFamily="34" charset="0"/>
                    <a:cs typeface="Arial" panose="020B0604020202020204" pitchFamily="34" charset="0"/>
                  </a:rPr>
                  <a:t>Price</a:t>
                </a:r>
                <a:endParaRPr lang="en-US" sz="4000" dirty="0">
                  <a:latin typeface="Arial" panose="020B0604020202020204" pitchFamily="34" charset="0"/>
                  <a:cs typeface="Arial" panose="020B0604020202020204" pitchFamily="34" charset="0"/>
                </a:endParaRPr>
              </a:p>
            </p:txBody>
          </p:sp>
          <p:sp>
            <p:nvSpPr>
              <p:cNvPr id="33" name="Rectangle 350"/>
              <p:cNvSpPr>
                <a:spLocks noChangeArrowheads="1"/>
              </p:cNvSpPr>
              <p:nvPr/>
            </p:nvSpPr>
            <p:spPr bwMode="auto">
              <a:xfrm>
                <a:off x="3079349" y="3869411"/>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smtClean="0">
                    <a:solidFill>
                      <a:srgbClr val="000000"/>
                    </a:solidFill>
                    <a:latin typeface="Arial" panose="020B0604020202020204" pitchFamily="34" charset="0"/>
                    <a:cs typeface="Arial" panose="020B0604020202020204" pitchFamily="34" charset="0"/>
                  </a:rPr>
                  <a:t>Item</a:t>
                </a:r>
                <a:endParaRPr lang="en-US" sz="4000" dirty="0">
                  <a:latin typeface="Arial" panose="020B0604020202020204" pitchFamily="34" charset="0"/>
                  <a:cs typeface="Arial" panose="020B0604020202020204" pitchFamily="34" charset="0"/>
                </a:endParaRPr>
              </a:p>
            </p:txBody>
          </p:sp>
          <p:sp>
            <p:nvSpPr>
              <p:cNvPr id="34" name="Rectangle 350"/>
              <p:cNvSpPr>
                <a:spLocks noChangeArrowheads="1"/>
              </p:cNvSpPr>
              <p:nvPr/>
            </p:nvSpPr>
            <p:spPr bwMode="auto">
              <a:xfrm>
                <a:off x="3079349" y="4297690"/>
                <a:ext cx="2850742" cy="428279"/>
              </a:xfrm>
              <a:prstGeom prst="rect">
                <a:avLst/>
              </a:prstGeom>
              <a:solidFill>
                <a:srgbClr val="BFDEEF"/>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smtClean="0">
                    <a:solidFill>
                      <a:srgbClr val="000000"/>
                    </a:solidFill>
                    <a:latin typeface="Arial" panose="020B0604020202020204" pitchFamily="34" charset="0"/>
                    <a:cs typeface="Arial" panose="020B0604020202020204" pitchFamily="34" charset="0"/>
                  </a:rPr>
                  <a:t>Price</a:t>
                </a:r>
                <a:endParaRPr lang="en-US" sz="4000" dirty="0">
                  <a:latin typeface="Arial" panose="020B0604020202020204" pitchFamily="34" charset="0"/>
                  <a:cs typeface="Arial" panose="020B0604020202020204" pitchFamily="34" charset="0"/>
                </a:endParaRPr>
              </a:p>
            </p:txBody>
          </p:sp>
          <p:sp>
            <p:nvSpPr>
              <p:cNvPr id="35" name="Rectangle 350"/>
              <p:cNvSpPr>
                <a:spLocks noChangeArrowheads="1"/>
              </p:cNvSpPr>
              <p:nvPr/>
            </p:nvSpPr>
            <p:spPr bwMode="auto">
              <a:xfrm>
                <a:off x="3079349" y="4725969"/>
                <a:ext cx="2850742" cy="428279"/>
              </a:xfrm>
              <a:prstGeom prst="rect">
                <a:avLst/>
              </a:prstGeom>
              <a:solidFill>
                <a:schemeClr val="bg1"/>
              </a:solidFill>
              <a:ln w="9525">
                <a:solidFill>
                  <a:schemeClr val="bg1">
                    <a:lumMod val="75000"/>
                  </a:schemeClr>
                </a:solidFill>
                <a:miter lim="800000"/>
                <a:headEnd/>
                <a:tailEnd/>
              </a:ln>
              <a:extLst/>
            </p:spPr>
            <p:txBody>
              <a:bodyPr vert="horz" wrap="square" lIns="91440" tIns="45720" rIns="91440" bIns="45720" numCol="1" anchor="ctr" anchorCtr="0" compatLnSpc="1">
                <a:prstTxWarp prst="textNoShape">
                  <a:avLst/>
                </a:prstTxWarp>
              </a:bodyPr>
              <a:lstStyle/>
              <a:p>
                <a:r>
                  <a:rPr lang="en-US" sz="1200" dirty="0" smtClean="0">
                    <a:solidFill>
                      <a:srgbClr val="000000"/>
                    </a:solidFill>
                    <a:latin typeface="Arial" panose="020B0604020202020204" pitchFamily="34" charset="0"/>
                    <a:cs typeface="Arial" panose="020B0604020202020204" pitchFamily="34" charset="0"/>
                  </a:rPr>
                  <a:t>Scheduling</a:t>
                </a:r>
                <a:endParaRPr lang="en-US" sz="4000" dirty="0">
                  <a:latin typeface="Arial" panose="020B0604020202020204" pitchFamily="34" charset="0"/>
                  <a:cs typeface="Arial" panose="020B0604020202020204" pitchFamily="34" charset="0"/>
                </a:endParaRPr>
              </a:p>
            </p:txBody>
          </p:sp>
        </p:grpSp>
        <p:grpSp>
          <p:nvGrpSpPr>
            <p:cNvPr id="27" name="Group 26"/>
            <p:cNvGrpSpPr/>
            <p:nvPr/>
          </p:nvGrpSpPr>
          <p:grpSpPr>
            <a:xfrm>
              <a:off x="4000820" y="4634621"/>
              <a:ext cx="2872029" cy="423863"/>
              <a:chOff x="4000820" y="5258940"/>
              <a:chExt cx="2872029" cy="423863"/>
            </a:xfrm>
          </p:grpSpPr>
          <p:sp>
            <p:nvSpPr>
              <p:cNvPr id="28" name="Rectangle 27"/>
              <p:cNvSpPr/>
              <p:nvPr/>
            </p:nvSpPr>
            <p:spPr>
              <a:xfrm>
                <a:off x="4000820" y="5258940"/>
                <a:ext cx="2872029" cy="4238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442001" y="5348880"/>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sp>
            <p:nvSpPr>
              <p:cNvPr id="31" name="Rectangle 30"/>
              <p:cNvSpPr/>
              <p:nvPr/>
            </p:nvSpPr>
            <p:spPr bwMode="gray">
              <a:xfrm>
                <a:off x="6051550" y="5261871"/>
                <a:ext cx="395874" cy="420932"/>
              </a:xfrm>
              <a:prstGeom prst="rect">
                <a:avLst/>
              </a:prstGeom>
              <a:solidFill>
                <a:srgbClr val="007CC0"/>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sp>
        <p:nvSpPr>
          <p:cNvPr id="36" name="Rectangle 35"/>
          <p:cNvSpPr/>
          <p:nvPr/>
        </p:nvSpPr>
        <p:spPr>
          <a:xfrm>
            <a:off x="6064250" y="4674285"/>
            <a:ext cx="469900" cy="338554"/>
          </a:xfrm>
          <a:prstGeom prst="rect">
            <a:avLst/>
          </a:prstGeom>
        </p:spPr>
        <p:txBody>
          <a:bodyPr wrap="square">
            <a:spAutoFit/>
          </a:bodyPr>
          <a:lstStyle/>
          <a:p>
            <a:r>
              <a:rPr lang="en-US" sz="1600" dirty="0">
                <a:solidFill>
                  <a:schemeClr val="bg1"/>
                </a:solidFill>
                <a:latin typeface="SAP-icons"/>
              </a:rPr>
              <a:t></a:t>
            </a:r>
            <a:endParaRPr lang="en-US" sz="1600" dirty="0">
              <a:solidFill>
                <a:schemeClr val="bg1"/>
              </a:solidFill>
            </a:endParaRPr>
          </a:p>
        </p:txBody>
      </p:sp>
      <p:sp>
        <p:nvSpPr>
          <p:cNvPr id="37" name="Rectangle 36"/>
          <p:cNvSpPr/>
          <p:nvPr/>
        </p:nvSpPr>
        <p:spPr>
          <a:xfrm>
            <a:off x="6057900" y="2166035"/>
            <a:ext cx="469900" cy="338554"/>
          </a:xfrm>
          <a:prstGeom prst="rect">
            <a:avLst/>
          </a:prstGeom>
        </p:spPr>
        <p:txBody>
          <a:bodyPr wrap="square">
            <a:spAutoFit/>
          </a:bodyPr>
          <a:lstStyle/>
          <a:p>
            <a:r>
              <a:rPr lang="en-US" sz="1600" dirty="0">
                <a:solidFill>
                  <a:schemeClr val="bg1"/>
                </a:solidFill>
                <a:latin typeface="SAP-icons"/>
              </a:rPr>
              <a:t></a:t>
            </a:r>
            <a:endParaRPr lang="en-US" sz="1600" dirty="0">
              <a:solidFill>
                <a:schemeClr val="bg1"/>
              </a:solidFill>
            </a:endParaRPr>
          </a:p>
        </p:txBody>
      </p:sp>
    </p:spTree>
    <p:extLst>
      <p:ext uri="{BB962C8B-B14F-4D97-AF65-F5344CB8AC3E}">
        <p14:creationId xmlns:p14="http://schemas.microsoft.com/office/powerpoint/2010/main" val="24693315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ntonSans Light" panose="02000503000000020004" pitchFamily="2" charset="0"/>
              </a:rPr>
              <a:t>Value Help Dialog</a:t>
            </a:r>
            <a:endParaRPr lang="en-US" dirty="0">
              <a:latin typeface="BentonSans Light" panose="02000503000000020004" pitchFamily="2" charset="0"/>
            </a:endParaRPr>
          </a:p>
        </p:txBody>
      </p:sp>
      <p:sp>
        <p:nvSpPr>
          <p:cNvPr id="4" name="Rectangle 23"/>
          <p:cNvSpPr>
            <a:spLocks noChangeArrowheads="1"/>
          </p:cNvSpPr>
          <p:nvPr/>
        </p:nvSpPr>
        <p:spPr bwMode="auto">
          <a:xfrm>
            <a:off x="549544" y="1812877"/>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5" name="Rectangle 350"/>
          <p:cNvSpPr>
            <a:spLocks noChangeArrowheads="1"/>
          </p:cNvSpPr>
          <p:nvPr/>
        </p:nvSpPr>
        <p:spPr bwMode="auto">
          <a:xfrm>
            <a:off x="549586" y="2080310"/>
            <a:ext cx="2559951" cy="424863"/>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algn="r" defTabSz="1275694">
              <a:defRPr/>
            </a:pPr>
            <a:endParaRPr lang="en-US" sz="4400" b="1" kern="0" spc="-300" dirty="0">
              <a:solidFill>
                <a:prstClr val="black"/>
              </a:solidFill>
              <a:latin typeface="Arial" panose="020B0604020202020204" pitchFamily="34" charset="0"/>
              <a:ea typeface="Open Sans" panose="020B0606030504020204" pitchFamily="34" charset="0"/>
              <a:cs typeface="Arial" panose="020B0604020202020204" pitchFamily="34" charset="0"/>
            </a:endParaRPr>
          </a:p>
        </p:txBody>
      </p:sp>
      <p:sp>
        <p:nvSpPr>
          <p:cNvPr id="6" name="TextBox 5"/>
          <p:cNvSpPr txBox="1"/>
          <p:nvPr/>
        </p:nvSpPr>
        <p:spPr>
          <a:xfrm>
            <a:off x="2744255" y="2137821"/>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sp>
        <p:nvSpPr>
          <p:cNvPr id="7" name="Rectangle 23"/>
          <p:cNvSpPr>
            <a:spLocks noChangeArrowheads="1"/>
          </p:cNvSpPr>
          <p:nvPr/>
        </p:nvSpPr>
        <p:spPr bwMode="auto">
          <a:xfrm>
            <a:off x="549544" y="2912287"/>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8" name="Rectangle 350"/>
          <p:cNvSpPr>
            <a:spLocks noChangeArrowheads="1"/>
          </p:cNvSpPr>
          <p:nvPr/>
        </p:nvSpPr>
        <p:spPr bwMode="auto">
          <a:xfrm>
            <a:off x="542647" y="3096445"/>
            <a:ext cx="2559951" cy="421902"/>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defTabSz="1275694">
              <a:defRPr/>
            </a:pPr>
            <a:r>
              <a:rPr lang="en-US" sz="1000" dirty="0" smtClean="0"/>
              <a:t>Com</a:t>
            </a:r>
            <a:r>
              <a:rPr lang="en-US" sz="1000" b="1" dirty="0" smtClean="0"/>
              <a:t>|</a:t>
            </a:r>
            <a:endParaRPr lang="en-US" sz="1000" b="1" dirty="0"/>
          </a:p>
        </p:txBody>
      </p:sp>
      <p:sp>
        <p:nvSpPr>
          <p:cNvPr id="9" name="TextBox 8"/>
          <p:cNvSpPr txBox="1"/>
          <p:nvPr/>
        </p:nvSpPr>
        <p:spPr>
          <a:xfrm>
            <a:off x="2744255" y="3112320"/>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grpSp>
        <p:nvGrpSpPr>
          <p:cNvPr id="10" name="Group 9"/>
          <p:cNvGrpSpPr/>
          <p:nvPr/>
        </p:nvGrpSpPr>
        <p:grpSpPr>
          <a:xfrm>
            <a:off x="542722" y="3516032"/>
            <a:ext cx="2563922" cy="1118569"/>
            <a:chOff x="3576145" y="4557899"/>
            <a:chExt cx="2563922" cy="1118569"/>
          </a:xfrm>
        </p:grpSpPr>
        <p:sp>
          <p:nvSpPr>
            <p:cNvPr id="11" name="Rectangle 350"/>
            <p:cNvSpPr>
              <a:spLocks noChangeArrowheads="1"/>
            </p:cNvSpPr>
            <p:nvPr/>
          </p:nvSpPr>
          <p:spPr bwMode="auto">
            <a:xfrm>
              <a:off x="3580116" y="4557899"/>
              <a:ext cx="2559951" cy="851868"/>
            </a:xfrm>
            <a:prstGeom prst="rect">
              <a:avLst/>
            </a:prstGeom>
            <a:noFill/>
            <a:ln w="9525">
              <a:noFill/>
              <a:miter lim="800000"/>
              <a:headEnd/>
              <a:tailEnd/>
            </a:ln>
            <a:extLst/>
          </p:spPr>
          <p:txBody>
            <a:bodyPr vert="horz" wrap="square" lIns="91440" tIns="45720" rIns="91440" bIns="45720" numCol="1" anchor="t" anchorCtr="0" compatLnSpc="1">
              <a:prstTxWarp prst="textNoShape">
                <a:avLst/>
              </a:prstTxWarp>
            </a:bodyPr>
            <a:lstStyle/>
            <a:p>
              <a:pPr>
                <a:lnSpc>
                  <a:spcPct val="150000"/>
                </a:lnSpc>
                <a:tabLst>
                  <a:tab pos="1079435" algn="l"/>
                  <a:tab pos="1968381" algn="l"/>
                </a:tabLst>
              </a:pPr>
              <a:r>
                <a:rPr lang="en-US" sz="1100" dirty="0" smtClean="0">
                  <a:solidFill>
                    <a:srgbClr val="000000"/>
                  </a:solidFill>
                  <a:latin typeface="Arial" panose="020B0604020202020204" pitchFamily="34" charset="0"/>
                  <a:cs typeface="Arial" panose="020B0604020202020204" pitchFamily="34" charset="0"/>
                </a:rPr>
                <a:t>Company 1</a:t>
              </a:r>
            </a:p>
            <a:p>
              <a:pPr>
                <a:lnSpc>
                  <a:spcPct val="150000"/>
                </a:lnSpc>
                <a:tabLst>
                  <a:tab pos="1079435" algn="l"/>
                  <a:tab pos="1968381" algn="l"/>
                </a:tabLst>
              </a:pPr>
              <a:r>
                <a:rPr lang="en-US" sz="1100" dirty="0" smtClean="0">
                  <a:solidFill>
                    <a:srgbClr val="000000"/>
                  </a:solidFill>
                  <a:latin typeface="Arial" panose="020B0604020202020204" pitchFamily="34" charset="0"/>
                  <a:cs typeface="Arial" panose="020B0604020202020204" pitchFamily="34" charset="0"/>
                </a:rPr>
                <a:t>Company 2</a:t>
              </a:r>
              <a:r>
                <a:rPr lang="en-US" sz="1100" dirty="0">
                  <a:solidFill>
                    <a:srgbClr val="000000"/>
                  </a:solidFill>
                  <a:latin typeface="Arial" panose="020B0604020202020204" pitchFamily="34" charset="0"/>
                  <a:cs typeface="Arial" panose="020B0604020202020204" pitchFamily="34" charset="0"/>
                </a:rPr>
                <a:t>		</a:t>
              </a:r>
            </a:p>
            <a:p>
              <a:pPr>
                <a:lnSpc>
                  <a:spcPct val="150000"/>
                </a:lnSpc>
                <a:tabLst>
                  <a:tab pos="1079435" algn="l"/>
                  <a:tab pos="1968381" algn="l"/>
                </a:tabLst>
              </a:pPr>
              <a:r>
                <a:rPr lang="en-US" sz="1100" dirty="0" smtClean="0">
                  <a:solidFill>
                    <a:srgbClr val="000000"/>
                  </a:solidFill>
                  <a:latin typeface="Arial" panose="020B0604020202020204" pitchFamily="34" charset="0"/>
                  <a:cs typeface="Arial" panose="020B0604020202020204" pitchFamily="34" charset="0"/>
                </a:rPr>
                <a:t>Company 3</a:t>
              </a:r>
              <a:endParaRPr lang="en-US" sz="1100" dirty="0">
                <a:solidFill>
                  <a:srgbClr val="000000"/>
                </a:solidFill>
                <a:latin typeface="Arial" panose="020B0604020202020204" pitchFamily="34" charset="0"/>
                <a:cs typeface="Arial" panose="020B0604020202020204" pitchFamily="34" charset="0"/>
              </a:endParaRPr>
            </a:p>
            <a:p>
              <a:pPr>
                <a:lnSpc>
                  <a:spcPct val="150000"/>
                </a:lnSpc>
                <a:tabLst>
                  <a:tab pos="1079435" algn="l"/>
                  <a:tab pos="1968381" algn="l"/>
                </a:tabLst>
              </a:pPr>
              <a:r>
                <a:rPr lang="en-US" sz="1100" dirty="0" smtClean="0">
                  <a:solidFill>
                    <a:srgbClr val="000000"/>
                  </a:solidFill>
                  <a:latin typeface="Arial" panose="020B0604020202020204" pitchFamily="34" charset="0"/>
                  <a:cs typeface="Arial" panose="020B0604020202020204" pitchFamily="34" charset="0"/>
                </a:rPr>
                <a:t>Company 4</a:t>
              </a:r>
              <a:endParaRPr lang="en-US" sz="3200" dirty="0">
                <a:latin typeface="Arial" panose="020B0604020202020204" pitchFamily="34" charset="0"/>
                <a:cs typeface="Arial" panose="020B0604020202020204" pitchFamily="34" charset="0"/>
              </a:endParaRPr>
            </a:p>
          </p:txBody>
        </p:sp>
        <p:sp>
          <p:nvSpPr>
            <p:cNvPr id="12" name="Rectangle 350"/>
            <p:cNvSpPr>
              <a:spLocks noChangeArrowheads="1"/>
            </p:cNvSpPr>
            <p:nvPr/>
          </p:nvSpPr>
          <p:spPr bwMode="auto">
            <a:xfrm>
              <a:off x="3576145" y="4565718"/>
              <a:ext cx="2559951" cy="1110750"/>
            </a:xfrm>
            <a:prstGeom prst="rect">
              <a:avLst/>
            </a:prstGeom>
            <a:noFill/>
            <a:ln w="9525">
              <a:solidFill>
                <a:schemeClr val="bg2"/>
              </a:solidFill>
              <a:miter lim="800000"/>
              <a:headEnd/>
              <a:tailEnd/>
            </a:ln>
            <a:extLst/>
          </p:spPr>
          <p:txBody>
            <a:bodyPr vert="horz" wrap="square" lIns="91440" tIns="45720" rIns="91440" bIns="45720" numCol="1" anchor="ctr" anchorCtr="0" compatLnSpc="1">
              <a:prstTxWarp prst="textNoShape">
                <a:avLst/>
              </a:prstTxWarp>
            </a:bodyPr>
            <a:lstStyle/>
            <a:p>
              <a:endParaRPr lang="en-US" sz="4000" dirty="0">
                <a:latin typeface="Arial" panose="020B0604020202020204" pitchFamily="34" charset="0"/>
                <a:cs typeface="Arial" panose="020B0604020202020204" pitchFamily="34" charset="0"/>
              </a:endParaRPr>
            </a:p>
          </p:txBody>
        </p:sp>
      </p:grpSp>
      <p:sp>
        <p:nvSpPr>
          <p:cNvPr id="13" name="Rectangle 23"/>
          <p:cNvSpPr>
            <a:spLocks noChangeArrowheads="1"/>
          </p:cNvSpPr>
          <p:nvPr/>
        </p:nvSpPr>
        <p:spPr bwMode="auto">
          <a:xfrm>
            <a:off x="549544" y="5109386"/>
            <a:ext cx="36355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algn="r" fontAlgn="base">
              <a:spcBef>
                <a:spcPct val="0"/>
              </a:spcBef>
              <a:spcAft>
                <a:spcPct val="0"/>
              </a:spcAft>
            </a:pPr>
            <a:r>
              <a:rPr lang="en-US" sz="1000" dirty="0">
                <a:solidFill>
                  <a:srgbClr val="666666"/>
                </a:solidFill>
                <a:latin typeface="Arial" pitchFamily="34" charset="0"/>
                <a:ea typeface="Open Sans" pitchFamily="34" charset="0"/>
                <a:cs typeface="Arial" pitchFamily="34" charset="0"/>
              </a:rPr>
              <a:t>Status</a:t>
            </a:r>
            <a:endParaRPr lang="en-US" sz="2800" dirty="0">
              <a:solidFill>
                <a:prstClr val="black"/>
              </a:solidFill>
              <a:latin typeface="Arial" pitchFamily="34" charset="0"/>
              <a:cs typeface="Arial" pitchFamily="34" charset="0"/>
            </a:endParaRPr>
          </a:p>
        </p:txBody>
      </p:sp>
      <p:sp>
        <p:nvSpPr>
          <p:cNvPr id="21" name="Rectangle 350"/>
          <p:cNvSpPr>
            <a:spLocks noChangeArrowheads="1"/>
          </p:cNvSpPr>
          <p:nvPr/>
        </p:nvSpPr>
        <p:spPr bwMode="auto">
          <a:xfrm>
            <a:off x="549311" y="5417958"/>
            <a:ext cx="2559951" cy="424863"/>
          </a:xfrm>
          <a:prstGeom prst="rect">
            <a:avLst/>
          </a:prstGeom>
          <a:solidFill>
            <a:sysClr val="window" lastClr="FFFFFF"/>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pPr algn="r" defTabSz="1275694">
              <a:defRPr/>
            </a:pPr>
            <a:endParaRPr lang="en-US" sz="4400" b="1" kern="0" spc="-300" dirty="0">
              <a:solidFill>
                <a:prstClr val="black"/>
              </a:solidFill>
              <a:latin typeface="Arial" panose="020B0604020202020204" pitchFamily="34" charset="0"/>
              <a:ea typeface="Open Sans" panose="020B0606030504020204" pitchFamily="34" charset="0"/>
              <a:cs typeface="Arial" panose="020B0604020202020204" pitchFamily="34" charset="0"/>
            </a:endParaRPr>
          </a:p>
        </p:txBody>
      </p:sp>
      <p:sp>
        <p:nvSpPr>
          <p:cNvPr id="22" name="TextBox 21"/>
          <p:cNvSpPr txBox="1"/>
          <p:nvPr/>
        </p:nvSpPr>
        <p:spPr>
          <a:xfrm>
            <a:off x="2743980" y="5475469"/>
            <a:ext cx="365744" cy="338550"/>
          </a:xfrm>
          <a:prstGeom prst="rect">
            <a:avLst/>
          </a:prstGeom>
          <a:noFill/>
        </p:spPr>
        <p:txBody>
          <a:bodyPr wrap="square" lIns="91434" tIns="45718" rIns="91434" bIns="45718" rtlCol="0">
            <a:spAutoFit/>
          </a:bodyPr>
          <a:lstStyle/>
          <a:p>
            <a:pPr defTabSz="1275694"/>
            <a:r>
              <a:rPr lang="de-DE" sz="1600" dirty="0">
                <a:solidFill>
                  <a:prstClr val="black">
                    <a:lumMod val="75000"/>
                    <a:lumOff val="25000"/>
                  </a:prstClr>
                </a:solidFill>
                <a:latin typeface="SAP-icons"/>
                <a:cs typeface="SAP-icons"/>
              </a:rPr>
              <a:t></a:t>
            </a:r>
            <a:endParaRPr sz="1600" dirty="0">
              <a:solidFill>
                <a:prstClr val="black">
                  <a:lumMod val="75000"/>
                  <a:lumOff val="25000"/>
                </a:prstClr>
              </a:solidFill>
              <a:latin typeface="SAP-icons"/>
              <a:cs typeface="SAP-icons"/>
            </a:endParaRPr>
          </a:p>
        </p:txBody>
      </p:sp>
      <p:sp>
        <p:nvSpPr>
          <p:cNvPr id="26" name="Rounded Rectangle 25"/>
          <p:cNvSpPr/>
          <p:nvPr/>
        </p:nvSpPr>
        <p:spPr bwMode="gray">
          <a:xfrm>
            <a:off x="652337" y="5482236"/>
            <a:ext cx="1136594" cy="319219"/>
          </a:xfrm>
          <a:prstGeom prst="roundRect">
            <a:avLst/>
          </a:prstGeom>
          <a:solidFill>
            <a:srgbClr val="F7F7F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7" name="TextBox 26"/>
          <p:cNvSpPr txBox="1"/>
          <p:nvPr/>
        </p:nvSpPr>
        <p:spPr>
          <a:xfrm>
            <a:off x="1402772" y="5544482"/>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sp>
        <p:nvSpPr>
          <p:cNvPr id="30" name="Rectangle 29"/>
          <p:cNvSpPr/>
          <p:nvPr/>
        </p:nvSpPr>
        <p:spPr bwMode="gray">
          <a:xfrm>
            <a:off x="662702" y="5436046"/>
            <a:ext cx="1609946"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smtClean="0">
                <a:latin typeface="HelveticaNeueLT Std Med Ext" pitchFamily="34" charset="0"/>
                <a:ea typeface="Arial Unicode MS" pitchFamily="34" charset="-128"/>
                <a:cs typeface="Arial Unicode MS" pitchFamily="34" charset="-128"/>
              </a:rPr>
              <a:t>Company 1              </a:t>
            </a:r>
            <a:r>
              <a:rPr lang="de-DE" sz="1000" kern="0" dirty="0">
                <a:latin typeface="HelveticaNeueLT Std Med Ext" pitchFamily="34" charset="0"/>
                <a:ea typeface="Arial Unicode MS" pitchFamily="34" charset="-128"/>
                <a:cs typeface="Arial Unicode MS" pitchFamily="34" charset="-128"/>
              </a:rPr>
              <a:t>| </a:t>
            </a:r>
            <a:endParaRPr lang="en-US" sz="1000" kern="0" dirty="0">
              <a:latin typeface="HelveticaNeueLT Std Med Ext" pitchFamily="34" charset="0"/>
              <a:ea typeface="Arial Unicode MS" pitchFamily="34" charset="-128"/>
              <a:cs typeface="Arial Unicode MS" pitchFamily="34" charset="-128"/>
            </a:endParaRPr>
          </a:p>
        </p:txBody>
      </p:sp>
    </p:spTree>
    <p:extLst>
      <p:ext uri="{BB962C8B-B14F-4D97-AF65-F5344CB8AC3E}">
        <p14:creationId xmlns:p14="http://schemas.microsoft.com/office/powerpoint/2010/main" val="23482825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smtClean="0">
                <a:solidFill>
                  <a:srgbClr val="666666"/>
                </a:solidFill>
                <a:latin typeface="BentonSans Light" panose="02000503000000020004" pitchFamily="2" charset="0"/>
              </a:rPr>
              <a:t>Application Types</a:t>
            </a:r>
            <a:endParaRPr lang="en-US" sz="4800"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139813772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0" y="-7047"/>
            <a:ext cx="9144000" cy="6865047"/>
          </a:xfrm>
          <a:prstGeom prst="rect">
            <a:avLst/>
          </a:prstGeom>
          <a:solidFill>
            <a:sysClr val="window" lastClr="FFFFFF">
              <a:lumMod val="95000"/>
            </a:sysClr>
          </a:solidFill>
          <a:ln w="9525" cap="flat" cmpd="sng" algn="ctr">
            <a:solidFill>
              <a:schemeClr val="bg1">
                <a:lumMod val="65000"/>
              </a:schemeClr>
            </a:solidFill>
            <a:prstDash val="solid"/>
          </a:ln>
          <a:effectLst/>
        </p:spPr>
        <p:txBody>
          <a:bodyPr rtlCol="0" anchor="ctr"/>
          <a:lstStyle/>
          <a:p>
            <a:pPr lvl="0"/>
            <a:endParaRPr lang="en-US" sz="1000" dirty="0">
              <a:solidFill>
                <a:prstClr val="black"/>
              </a:solidFill>
              <a:latin typeface="Arial" panose="020B0604020202020204" pitchFamily="34" charset="0"/>
              <a:cs typeface="Arial" panose="020B0604020202020204" pitchFamily="34" charset="0"/>
            </a:endParaRPr>
          </a:p>
        </p:txBody>
      </p:sp>
      <p:sp>
        <p:nvSpPr>
          <p:cNvPr id="3" name="TextBox 2"/>
          <p:cNvSpPr txBox="1"/>
          <p:nvPr/>
        </p:nvSpPr>
        <p:spPr>
          <a:xfrm>
            <a:off x="4102100" y="63447"/>
            <a:ext cx="1029115" cy="153888"/>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000" kern="0" dirty="0" smtClean="0">
                <a:ea typeface="Arial Unicode MS" pitchFamily="34" charset="-128"/>
                <a:cs typeface="Arial Unicode MS" pitchFamily="34" charset="-128"/>
              </a:rPr>
              <a:t>Select “Company”</a:t>
            </a:r>
          </a:p>
        </p:txBody>
      </p:sp>
      <p:cxnSp>
        <p:nvCxnSpPr>
          <p:cNvPr id="30" name="Straight Connector 29"/>
          <p:cNvCxnSpPr/>
          <p:nvPr/>
        </p:nvCxnSpPr>
        <p:spPr>
          <a:xfrm flipV="1">
            <a:off x="0" y="338667"/>
            <a:ext cx="9144000" cy="2540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605022" y="522984"/>
            <a:ext cx="7565311" cy="264358"/>
            <a:chOff x="5142467" y="1322950"/>
            <a:chExt cx="2861305" cy="423863"/>
          </a:xfrm>
        </p:grpSpPr>
        <p:sp>
          <p:nvSpPr>
            <p:cNvPr id="39" name="Rectangle 38"/>
            <p:cNvSpPr/>
            <p:nvPr/>
          </p:nvSpPr>
          <p:spPr>
            <a:xfrm>
              <a:off x="5142467" y="1322950"/>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834055" y="1400415"/>
              <a:ext cx="169717" cy="24673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000" dirty="0">
                  <a:solidFill>
                    <a:srgbClr val="666666"/>
                  </a:solidFill>
                  <a:latin typeface="SAP-icons" pitchFamily="2" charset="0"/>
                </a:rPr>
                <a:t> </a:t>
              </a:r>
            </a:p>
          </p:txBody>
        </p:sp>
        <p:sp>
          <p:nvSpPr>
            <p:cNvPr id="42" name="TextBox 41"/>
            <p:cNvSpPr txBox="1"/>
            <p:nvPr/>
          </p:nvSpPr>
          <p:spPr>
            <a:xfrm>
              <a:off x="5204680" y="1413011"/>
              <a:ext cx="118608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i="1" dirty="0">
                  <a:solidFill>
                    <a:srgbClr val="707070"/>
                  </a:solidFill>
                  <a:latin typeface="Arial" panose="020B0604020202020204" pitchFamily="34" charset="0"/>
                  <a:ea typeface="Open Sans Semibold" pitchFamily="34" charset="0"/>
                  <a:cs typeface="Arial" panose="020B0604020202020204" pitchFamily="34" charset="0"/>
                </a:rPr>
                <a:t>Search</a:t>
              </a:r>
            </a:p>
          </p:txBody>
        </p:sp>
        <p:cxnSp>
          <p:nvCxnSpPr>
            <p:cNvPr id="43" name="Straight Connector 42"/>
            <p:cNvCxnSpPr/>
            <p:nvPr/>
          </p:nvCxnSpPr>
          <p:spPr>
            <a:xfrm>
              <a:off x="7843470" y="1329700"/>
              <a:ext cx="0" cy="417113"/>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4" name="TextBox 43"/>
          <p:cNvSpPr txBox="1"/>
          <p:nvPr/>
        </p:nvSpPr>
        <p:spPr>
          <a:xfrm>
            <a:off x="816687" y="968621"/>
            <a:ext cx="1587845"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solidFill>
                  <a:srgbClr val="707070"/>
                </a:solidFill>
                <a:latin typeface="Arial" panose="020B0604020202020204" pitchFamily="34" charset="0"/>
                <a:ea typeface="Open Sans Semibold" pitchFamily="34" charset="0"/>
                <a:cs typeface="Arial" panose="020B0604020202020204" pitchFamily="34" charset="0"/>
              </a:rPr>
              <a:t>Advanced Search</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45" name="Rectangle 44"/>
          <p:cNvSpPr/>
          <p:nvPr/>
        </p:nvSpPr>
        <p:spPr>
          <a:xfrm>
            <a:off x="527330" y="937252"/>
            <a:ext cx="312906" cy="246221"/>
          </a:xfrm>
          <a:prstGeom prst="rect">
            <a:avLst/>
          </a:prstGeom>
        </p:spPr>
        <p:txBody>
          <a:bodyPr wrap="none">
            <a:spAutoFit/>
          </a:bodyPr>
          <a:lstStyle/>
          <a:p>
            <a:r>
              <a:rPr lang="en-US" sz="1000" dirty="0">
                <a:solidFill>
                  <a:srgbClr val="707070"/>
                </a:solidFill>
                <a:latin typeface="SAP-icons"/>
              </a:rPr>
              <a:t></a:t>
            </a:r>
            <a:endParaRPr lang="en-US" sz="1000" dirty="0">
              <a:solidFill>
                <a:srgbClr val="707070"/>
              </a:solidFill>
            </a:endParaRPr>
          </a:p>
        </p:txBody>
      </p:sp>
      <p:sp>
        <p:nvSpPr>
          <p:cNvPr id="46" name="Rectangle 45"/>
          <p:cNvSpPr/>
          <p:nvPr/>
        </p:nvSpPr>
        <p:spPr>
          <a:xfrm>
            <a:off x="2645489" y="1369641"/>
            <a:ext cx="1799115"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2645489" y="1843775"/>
            <a:ext cx="1799115"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5871289" y="1361174"/>
            <a:ext cx="2282111" cy="26435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510954" y="1405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solidFill>
                  <a:srgbClr val="707070"/>
                </a:solidFill>
                <a:latin typeface="Arial" panose="020B0604020202020204" pitchFamily="34" charset="0"/>
                <a:ea typeface="Open Sans Semibold" pitchFamily="34" charset="0"/>
                <a:cs typeface="Arial" panose="020B0604020202020204" pitchFamily="34" charset="0"/>
              </a:rPr>
              <a:t>Company Code::</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50" name="TextBox 49"/>
          <p:cNvSpPr txBox="1"/>
          <p:nvPr/>
        </p:nvSpPr>
        <p:spPr>
          <a:xfrm>
            <a:off x="1502488" y="1913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solidFill>
                  <a:srgbClr val="707070"/>
                </a:solidFill>
                <a:latin typeface="Arial" panose="020B0604020202020204" pitchFamily="34" charset="0"/>
                <a:ea typeface="Open Sans Semibold" pitchFamily="34" charset="0"/>
                <a:cs typeface="Arial" panose="020B0604020202020204" pitchFamily="34" charset="0"/>
              </a:rPr>
              <a:t>Company Name::</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51" name="TextBox 50"/>
          <p:cNvSpPr txBox="1"/>
          <p:nvPr/>
        </p:nvSpPr>
        <p:spPr>
          <a:xfrm>
            <a:off x="4779088" y="1405399"/>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solidFill>
                  <a:srgbClr val="707070"/>
                </a:solidFill>
                <a:latin typeface="Arial" panose="020B0604020202020204" pitchFamily="34" charset="0"/>
                <a:ea typeface="Open Sans Semibold" pitchFamily="34" charset="0"/>
                <a:cs typeface="Arial" panose="020B0604020202020204" pitchFamily="34" charset="0"/>
              </a:rPr>
              <a:t>Currency Code::</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pic>
        <p:nvPicPr>
          <p:cNvPr id="5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440" b="5256"/>
          <a:stretch/>
        </p:blipFill>
        <p:spPr bwMode="auto">
          <a:xfrm>
            <a:off x="525346" y="2649859"/>
            <a:ext cx="7839721" cy="23962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 name="Rectangle 62"/>
          <p:cNvSpPr/>
          <p:nvPr/>
        </p:nvSpPr>
        <p:spPr bwMode="gray">
          <a:xfrm>
            <a:off x="0" y="2396009"/>
            <a:ext cx="9143999" cy="2650066"/>
          </a:xfrm>
          <a:prstGeom prst="rect">
            <a:avLst/>
          </a:prstGeom>
          <a:solidFill>
            <a:srgbClr val="FFFFFF"/>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graphicFrame>
        <p:nvGraphicFramePr>
          <p:cNvPr id="53" name="Table 52"/>
          <p:cNvGraphicFramePr>
            <a:graphicFrameLocks noGrp="1"/>
          </p:cNvGraphicFramePr>
          <p:nvPr>
            <p:extLst>
              <p:ext uri="{D42A27DB-BD31-4B8C-83A1-F6EECF244321}">
                <p14:modId xmlns:p14="http://schemas.microsoft.com/office/powerpoint/2010/main" val="622803554"/>
              </p:ext>
            </p:extLst>
          </p:nvPr>
        </p:nvGraphicFramePr>
        <p:xfrm>
          <a:off x="770476" y="2990797"/>
          <a:ext cx="7254219" cy="1890287"/>
        </p:xfrm>
        <a:graphic>
          <a:graphicData uri="http://schemas.openxmlformats.org/drawingml/2006/table">
            <a:tbl>
              <a:tblPr firstRow="1" bandRow="1">
                <a:solidFill>
                  <a:schemeClr val="bg1"/>
                </a:solidFill>
                <a:tableStyleId>{2D5ABB26-0587-4C30-8999-92F81FD0307C}</a:tableStyleId>
              </a:tblPr>
              <a:tblGrid>
                <a:gridCol w="1393166"/>
                <a:gridCol w="2486025"/>
                <a:gridCol w="1447800"/>
                <a:gridCol w="1695450"/>
                <a:gridCol w="231778"/>
              </a:tblGrid>
              <a:tr h="29716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solidFill>
                            <a:prstClr val="black"/>
                          </a:solidFill>
                          <a:latin typeface="Arial" panose="020B0604020202020204" pitchFamily="34" charset="0"/>
                          <a:cs typeface="Arial" panose="020B0604020202020204" pitchFamily="34" charset="0"/>
                        </a:rPr>
                        <a:t>Company Code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prstClr val="black"/>
                          </a:solidFill>
                          <a:latin typeface="Arial" panose="020B0604020202020204" pitchFamily="34" charset="0"/>
                          <a:cs typeface="Arial" panose="020B0604020202020204" pitchFamily="34" charset="0"/>
                        </a:rPr>
                        <a:t>Company Name</a:t>
                      </a:r>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solidFill>
                            <a:prstClr val="black"/>
                          </a:solidFill>
                          <a:latin typeface="Arial" panose="020B0604020202020204" pitchFamily="34" charset="0"/>
                          <a:cs typeface="Arial" panose="020B0604020202020204" pitchFamily="34" charset="0"/>
                        </a:rPr>
                        <a:t>City</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solidFill>
                            <a:prstClr val="black"/>
                          </a:solidFill>
                          <a:latin typeface="Arial" panose="020B0604020202020204" pitchFamily="34" charset="0"/>
                          <a:cs typeface="Arial" panose="020B0604020202020204" pitchFamily="34" charset="0"/>
                        </a:rPr>
                        <a:t>Currency Code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r>
              <a:tr h="31862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solidFill>
                            <a:srgbClr val="4F81BD"/>
                          </a:solidFill>
                          <a:latin typeface="Arial" panose="020B0604020202020204" pitchFamily="34" charset="0"/>
                          <a:cs typeface="Arial" panose="020B0604020202020204" pitchFamily="34" charset="0"/>
                        </a:rPr>
                        <a:t>90000201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Company A</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smtClean="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smtClean="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Company A</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smtClean="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smtClean="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Company A</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smtClean="0">
                          <a:solidFill>
                            <a:prstClr val="black"/>
                          </a:solidFill>
                          <a:latin typeface="Arial" panose="020B0604020202020204" pitchFamily="34" charset="0"/>
                          <a:cs typeface="Arial" panose="020B0604020202020204" pitchFamily="34" charset="0"/>
                        </a:rPr>
                        <a:t>City 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EUR</a:t>
                      </a:r>
                      <a:endParaRPr lang="en-US" sz="1000" dirty="0" smtClean="0">
                        <a:solidFill>
                          <a:srgbClr val="4F81BD"/>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318624">
                <a:tc>
                  <a:txBody>
                    <a:bodyPr/>
                    <a:lstStyle/>
                    <a:p>
                      <a:r>
                        <a:rPr lang="en-US" sz="1000" b="1" dirty="0" smtClean="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Company A</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091"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City 1</a:t>
                      </a:r>
                      <a:endParaRPr lang="en-US" sz="1000" dirty="0" smtClean="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smtClean="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318624">
                <a:tc>
                  <a:txBody>
                    <a:bodyPr/>
                    <a:lstStyle/>
                    <a:p>
                      <a:r>
                        <a:rPr lang="en-US" sz="1000" b="1" smtClean="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Company A</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091"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City 1</a:t>
                      </a:r>
                      <a:endParaRPr lang="en-US" sz="1000" dirty="0" smtClean="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l"/>
                      <a:r>
                        <a:rPr lang="en-US" sz="1000" dirty="0" smtClean="0">
                          <a:solidFill>
                            <a:prstClr val="black"/>
                          </a:solidFill>
                          <a:latin typeface="Arial" panose="020B0604020202020204" pitchFamily="34" charset="0"/>
                          <a:cs typeface="Arial" panose="020B0604020202020204" pitchFamily="34" charset="0"/>
                        </a:rPr>
                        <a:t>EUR</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bl>
          </a:graphicData>
        </a:graphic>
      </p:graphicFrame>
      <p:grpSp>
        <p:nvGrpSpPr>
          <p:cNvPr id="54" name="Group 53"/>
          <p:cNvGrpSpPr/>
          <p:nvPr/>
        </p:nvGrpSpPr>
        <p:grpSpPr>
          <a:xfrm>
            <a:off x="762001" y="2558351"/>
            <a:ext cx="7266383" cy="360040"/>
            <a:chOff x="-1" y="2124113"/>
            <a:chExt cx="8133944" cy="360040"/>
          </a:xfrm>
        </p:grpSpPr>
        <p:sp>
          <p:nvSpPr>
            <p:cNvPr id="55" name="Rectangle 54"/>
            <p:cNvSpPr/>
            <p:nvPr/>
          </p:nvSpPr>
          <p:spPr>
            <a:xfrm>
              <a:off x="-1" y="2124113"/>
              <a:ext cx="8133944" cy="360040"/>
            </a:xfrm>
            <a:prstGeom prst="rect">
              <a:avLst/>
            </a:prstGeom>
            <a:solidFill>
              <a:sysClr val="window" lastClr="FFFFFF">
                <a:lumMod val="95000"/>
              </a:sysClr>
            </a:solidFill>
            <a:ln w="9525" cap="flat" cmpd="sng" algn="ctr">
              <a:solidFill>
                <a:sysClr val="window" lastClr="FFFFFF">
                  <a:lumMod val="85000"/>
                </a:sysClr>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Items (1234)</a:t>
              </a:r>
            </a:p>
          </p:txBody>
        </p:sp>
        <p:sp>
          <p:nvSpPr>
            <p:cNvPr id="56" name="TextBox 55"/>
            <p:cNvSpPr txBox="1"/>
            <p:nvPr/>
          </p:nvSpPr>
          <p:spPr>
            <a:xfrm>
              <a:off x="7999855" y="2148277"/>
              <a:ext cx="72703" cy="288147"/>
            </a:xfrm>
            <a:prstGeom prst="rect">
              <a:avLst/>
            </a:prstGeom>
            <a:no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ysClr val="windowText" lastClr="000000"/>
                </a:solidFill>
                <a:effectLst/>
                <a:uLnTx/>
                <a:uFillTx/>
              </a:endParaRPr>
            </a:p>
          </p:txBody>
        </p:sp>
        <p:sp>
          <p:nvSpPr>
            <p:cNvPr id="61" name="TextBox 60"/>
            <p:cNvSpPr txBox="1"/>
            <p:nvPr/>
          </p:nvSpPr>
          <p:spPr>
            <a:xfrm>
              <a:off x="6765092" y="2164357"/>
              <a:ext cx="72703" cy="257369"/>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SAP-icons"/>
                </a:rPr>
                <a:t> </a:t>
              </a:r>
              <a:endParaRPr kumimoji="0" lang="en-US" sz="1200" b="0" i="0" u="none" strike="noStrike" kern="0" cap="none" spc="0" normalizeH="0" baseline="0" noProof="0" dirty="0">
                <a:ln>
                  <a:noFill/>
                </a:ln>
                <a:solidFill>
                  <a:sysClr val="windowText" lastClr="000000"/>
                </a:solidFill>
                <a:effectLst/>
                <a:uLnTx/>
                <a:uFillTx/>
                <a:latin typeface="SAP-icons"/>
              </a:endParaRPr>
            </a:p>
          </p:txBody>
        </p:sp>
      </p:grpSp>
      <p:sp>
        <p:nvSpPr>
          <p:cNvPr id="65" name="TextBox 64"/>
          <p:cNvSpPr txBox="1"/>
          <p:nvPr/>
        </p:nvSpPr>
        <p:spPr>
          <a:xfrm>
            <a:off x="689687" y="5198468"/>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latin typeface="Arial" panose="020B0604020202020204" pitchFamily="34" charset="0"/>
                <a:ea typeface="Open Sans Semibold" pitchFamily="34" charset="0"/>
                <a:cs typeface="Arial" panose="020B0604020202020204" pitchFamily="34" charset="0"/>
              </a:rPr>
              <a:t>Selected Items (1)</a:t>
            </a:r>
            <a:endParaRPr lang="en-US" sz="1000" dirty="0">
              <a:latin typeface="Arial" panose="020B0604020202020204" pitchFamily="34" charset="0"/>
              <a:ea typeface="Open Sans Semibold" pitchFamily="34" charset="0"/>
              <a:cs typeface="Arial" panose="020B0604020202020204" pitchFamily="34" charset="0"/>
            </a:endParaRPr>
          </a:p>
        </p:txBody>
      </p:sp>
      <p:sp>
        <p:nvSpPr>
          <p:cNvPr id="66" name="TextBox 65"/>
          <p:cNvSpPr txBox="1"/>
          <p:nvPr/>
        </p:nvSpPr>
        <p:spPr>
          <a:xfrm>
            <a:off x="681220" y="5899393"/>
            <a:ext cx="124917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latin typeface="Arial" panose="020B0604020202020204" pitchFamily="34" charset="0"/>
                <a:ea typeface="Open Sans Semibold" pitchFamily="34" charset="0"/>
                <a:cs typeface="Arial" panose="020B0604020202020204" pitchFamily="34" charset="0"/>
              </a:rPr>
              <a:t>Excluded Items (1)</a:t>
            </a:r>
            <a:endParaRPr lang="en-US" sz="1000" dirty="0">
              <a:latin typeface="Arial" panose="020B0604020202020204" pitchFamily="34" charset="0"/>
              <a:ea typeface="Open Sans Semibold" pitchFamily="34" charset="0"/>
              <a:cs typeface="Arial" panose="020B0604020202020204" pitchFamily="34" charset="0"/>
            </a:endParaRPr>
          </a:p>
        </p:txBody>
      </p:sp>
      <p:sp>
        <p:nvSpPr>
          <p:cNvPr id="67" name="Rectangle 66"/>
          <p:cNvSpPr/>
          <p:nvPr/>
        </p:nvSpPr>
        <p:spPr>
          <a:xfrm>
            <a:off x="674447" y="5469455"/>
            <a:ext cx="7453553" cy="313268"/>
          </a:xfrm>
          <a:prstGeom prst="rect">
            <a:avLst/>
          </a:prstGeom>
          <a:no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1808085" y="5428723"/>
            <a:ext cx="749863" cy="369332"/>
          </a:xfrm>
          <a:prstGeom prst="rect">
            <a:avLst/>
          </a:prstGeom>
        </p:spPr>
        <p:txBody>
          <a:bodyPr wrap="square">
            <a:spAutoFit/>
          </a:bodyPr>
          <a:lstStyle/>
          <a:p>
            <a:r>
              <a:rPr lang="de-DE" kern="0" dirty="0" smtClean="0">
                <a:latin typeface="HelveticaNeueLT Std Med Ext" pitchFamily="34" charset="0"/>
                <a:ea typeface="Arial Unicode MS" pitchFamily="34" charset="-128"/>
                <a:cs typeface="Arial Unicode MS" pitchFamily="34" charset="-128"/>
              </a:rPr>
              <a:t> </a:t>
            </a:r>
            <a:endParaRPr lang="en-US" dirty="0"/>
          </a:p>
        </p:txBody>
      </p:sp>
      <p:sp>
        <p:nvSpPr>
          <p:cNvPr id="72" name="Rectangle 71"/>
          <p:cNvSpPr/>
          <p:nvPr/>
        </p:nvSpPr>
        <p:spPr>
          <a:xfrm>
            <a:off x="716776" y="6121408"/>
            <a:ext cx="7453553" cy="313268"/>
          </a:xfrm>
          <a:prstGeom prst="rect">
            <a:avLst/>
          </a:prstGeom>
          <a:noFill/>
          <a:ln w="12700">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0" y="6570132"/>
            <a:ext cx="9144000" cy="287867"/>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sp>
        <p:nvSpPr>
          <p:cNvPr id="78" name="Rectangle 77"/>
          <p:cNvSpPr/>
          <p:nvPr/>
        </p:nvSpPr>
        <p:spPr bwMode="gray">
          <a:xfrm>
            <a:off x="7751378" y="6561667"/>
            <a:ext cx="750639" cy="29633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smtClean="0">
                <a:solidFill>
                  <a:schemeClr val="bg1"/>
                </a:solidFill>
                <a:latin typeface="Arial" panose="020B0604020202020204" pitchFamily="34" charset="0"/>
                <a:ea typeface="Open Sans" pitchFamily="34" charset="0"/>
                <a:cs typeface="Arial" panose="020B0604020202020204" pitchFamily="34" charset="0"/>
              </a:rPr>
              <a:t>OK</a:t>
            </a:r>
            <a:endParaRPr lang="en-US" sz="1000" dirty="0">
              <a:solidFill>
                <a:schemeClr val="bg1"/>
              </a:solidFill>
              <a:latin typeface="Arial" panose="020B0604020202020204" pitchFamily="34" charset="0"/>
              <a:ea typeface="Open Sans" pitchFamily="34" charset="0"/>
              <a:cs typeface="Arial" panose="020B0604020202020204" pitchFamily="34" charset="0"/>
            </a:endParaRPr>
          </a:p>
        </p:txBody>
      </p:sp>
      <p:sp>
        <p:nvSpPr>
          <p:cNvPr id="79" name="Rectangle 78"/>
          <p:cNvSpPr/>
          <p:nvPr/>
        </p:nvSpPr>
        <p:spPr bwMode="gray">
          <a:xfrm>
            <a:off x="8393361" y="6561667"/>
            <a:ext cx="750639" cy="296333"/>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000" dirty="0" smtClean="0">
                <a:solidFill>
                  <a:schemeClr val="bg1"/>
                </a:solidFill>
                <a:latin typeface="Arial" panose="020B0604020202020204" pitchFamily="34" charset="0"/>
                <a:ea typeface="Open Sans" pitchFamily="34" charset="0"/>
                <a:cs typeface="Arial" panose="020B0604020202020204" pitchFamily="34" charset="0"/>
              </a:rPr>
              <a:t>Cancel</a:t>
            </a:r>
            <a:endParaRPr lang="en-US" sz="1000" dirty="0">
              <a:solidFill>
                <a:schemeClr val="bg1"/>
              </a:solidFill>
              <a:latin typeface="Arial" panose="020B0604020202020204" pitchFamily="34" charset="0"/>
              <a:ea typeface="Open Sans" pitchFamily="34" charset="0"/>
              <a:cs typeface="Arial" panose="020B0604020202020204" pitchFamily="34" charset="0"/>
            </a:endParaRPr>
          </a:p>
        </p:txBody>
      </p:sp>
      <p:sp>
        <p:nvSpPr>
          <p:cNvPr id="57" name="Rounded Rectangle 56"/>
          <p:cNvSpPr/>
          <p:nvPr/>
        </p:nvSpPr>
        <p:spPr bwMode="gray">
          <a:xfrm>
            <a:off x="734445" y="5522688"/>
            <a:ext cx="1046634" cy="215465"/>
          </a:xfrm>
          <a:prstGeom prst="roundRect">
            <a:avLst/>
          </a:prstGeom>
          <a:solidFill>
            <a:srgbClr val="D9D9D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58" name="TextBox 57"/>
          <p:cNvSpPr txBox="1"/>
          <p:nvPr/>
        </p:nvSpPr>
        <p:spPr>
          <a:xfrm>
            <a:off x="813849" y="5542436"/>
            <a:ext cx="914623"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spc="-300" dirty="0" smtClean="0">
                <a:latin typeface="Arial" panose="020B0604020202020204" pitchFamily="34" charset="0"/>
                <a:ea typeface="Open Sans Semibold" pitchFamily="34" charset="0"/>
                <a:cs typeface="Arial" panose="020B0604020202020204" pitchFamily="34" charset="0"/>
              </a:rPr>
              <a:t>Company  A</a:t>
            </a:r>
            <a:endParaRPr lang="en-US" sz="1000" b="1" spc="-300" dirty="0">
              <a:latin typeface="Arial" panose="020B0604020202020204" pitchFamily="34" charset="0"/>
              <a:ea typeface="Open Sans Semibold" pitchFamily="34" charset="0"/>
              <a:cs typeface="Arial" panose="020B0604020202020204" pitchFamily="34" charset="0"/>
            </a:endParaRPr>
          </a:p>
        </p:txBody>
      </p:sp>
      <p:sp>
        <p:nvSpPr>
          <p:cNvPr id="59" name="TextBox 58"/>
          <p:cNvSpPr txBox="1"/>
          <p:nvPr/>
        </p:nvSpPr>
        <p:spPr>
          <a:xfrm>
            <a:off x="1174391" y="5529762"/>
            <a:ext cx="952383"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300" dirty="0">
                <a:solidFill>
                  <a:srgbClr val="666666"/>
                </a:solidFill>
                <a:latin typeface="SAP-icons" pitchFamily="2" charset="0"/>
              </a:rPr>
              <a:t></a:t>
            </a:r>
          </a:p>
        </p:txBody>
      </p:sp>
      <p:sp>
        <p:nvSpPr>
          <p:cNvPr id="68" name="Rounded Rectangle 67"/>
          <p:cNvSpPr/>
          <p:nvPr/>
        </p:nvSpPr>
        <p:spPr bwMode="gray">
          <a:xfrm>
            <a:off x="759088" y="6171050"/>
            <a:ext cx="1046634" cy="215465"/>
          </a:xfrm>
          <a:prstGeom prst="roundRect">
            <a:avLst/>
          </a:prstGeom>
          <a:solidFill>
            <a:srgbClr val="D9D9D9"/>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69" name="TextBox 68"/>
          <p:cNvSpPr txBox="1"/>
          <p:nvPr/>
        </p:nvSpPr>
        <p:spPr>
          <a:xfrm>
            <a:off x="838492" y="6190798"/>
            <a:ext cx="914623"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spc="-300" dirty="0" smtClean="0">
                <a:latin typeface="Arial" panose="020B0604020202020204" pitchFamily="34" charset="0"/>
                <a:ea typeface="Open Sans Semibold" pitchFamily="34" charset="0"/>
                <a:cs typeface="Arial" panose="020B0604020202020204" pitchFamily="34" charset="0"/>
              </a:rPr>
              <a:t>Company  A</a:t>
            </a:r>
            <a:endParaRPr lang="en-US" sz="1000" b="1" spc="-300" dirty="0">
              <a:latin typeface="Arial" panose="020B0604020202020204" pitchFamily="34" charset="0"/>
              <a:ea typeface="Open Sans Semibold" pitchFamily="34" charset="0"/>
              <a:cs typeface="Arial" panose="020B0604020202020204" pitchFamily="34" charset="0"/>
            </a:endParaRPr>
          </a:p>
        </p:txBody>
      </p:sp>
      <p:sp>
        <p:nvSpPr>
          <p:cNvPr id="70" name="TextBox 69"/>
          <p:cNvSpPr txBox="1"/>
          <p:nvPr/>
        </p:nvSpPr>
        <p:spPr>
          <a:xfrm>
            <a:off x="1199034" y="6178124"/>
            <a:ext cx="952383" cy="200055"/>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300" dirty="0">
                <a:solidFill>
                  <a:srgbClr val="666666"/>
                </a:solidFill>
                <a:latin typeface="SAP-icons" pitchFamily="2" charset="0"/>
              </a:rPr>
              <a:t></a:t>
            </a:r>
          </a:p>
        </p:txBody>
      </p:sp>
    </p:spTree>
    <p:extLst>
      <p:ext uri="{BB962C8B-B14F-4D97-AF65-F5344CB8AC3E}">
        <p14:creationId xmlns:p14="http://schemas.microsoft.com/office/powerpoint/2010/main" val="920595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BentonSans Light" panose="02000503000000020004" pitchFamily="2" charset="0"/>
              </a:rPr>
              <a:t>ComboBox</a:t>
            </a:r>
            <a:r>
              <a:rPr lang="en-US" dirty="0" smtClean="0">
                <a:latin typeface="BentonSans Light" panose="02000503000000020004" pitchFamily="2" charset="0"/>
              </a:rPr>
              <a:t>	</a:t>
            </a:r>
            <a:endParaRPr lang="en-US" dirty="0">
              <a:latin typeface="BentonSans Light" panose="02000503000000020004" pitchFamily="2" charset="0"/>
            </a:endParaRPr>
          </a:p>
        </p:txBody>
      </p:sp>
      <p:sp>
        <p:nvSpPr>
          <p:cNvPr id="11" name="Rectangle 350"/>
          <p:cNvSpPr>
            <a:spLocks noChangeArrowheads="1"/>
          </p:cNvSpPr>
          <p:nvPr/>
        </p:nvSpPr>
        <p:spPr bwMode="auto">
          <a:xfrm>
            <a:off x="5403605" y="1482005"/>
            <a:ext cx="2525165" cy="437105"/>
          </a:xfrm>
          <a:prstGeom prst="rect">
            <a:avLst/>
          </a:prstGeom>
          <a:solidFill>
            <a:schemeClr val="bg1"/>
          </a:solidFill>
          <a:ln w="9525">
            <a:solidFill>
              <a:srgbClr val="0070C0"/>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12" name="Rectangle 362"/>
          <p:cNvSpPr>
            <a:spLocks noChangeArrowheads="1"/>
          </p:cNvSpPr>
          <p:nvPr/>
        </p:nvSpPr>
        <p:spPr bwMode="auto">
          <a:xfrm>
            <a:off x="7632549" y="157489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16" name="Rectangle 15"/>
          <p:cNvSpPr/>
          <p:nvPr/>
        </p:nvSpPr>
        <p:spPr bwMode="gray">
          <a:xfrm>
            <a:off x="5403606" y="2971225"/>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89995" tIns="71995" rIns="89995" bIns="71995"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18" name="Rectangle 17"/>
          <p:cNvSpPr/>
          <p:nvPr/>
        </p:nvSpPr>
        <p:spPr bwMode="gray">
          <a:xfrm>
            <a:off x="7734766" y="2978723"/>
            <a:ext cx="189897" cy="3109605"/>
          </a:xfrm>
          <a:prstGeom prst="rect">
            <a:avLst/>
          </a:prstGeom>
          <a:solidFill>
            <a:schemeClr val="bg1">
              <a:lumMod val="95000"/>
            </a:schemeClr>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9" name="Rectangle 18"/>
          <p:cNvSpPr/>
          <p:nvPr/>
        </p:nvSpPr>
        <p:spPr bwMode="gray">
          <a:xfrm>
            <a:off x="7737239" y="2971226"/>
            <a:ext cx="188841" cy="1525581"/>
          </a:xfrm>
          <a:prstGeom prst="rect">
            <a:avLst/>
          </a:prstGeom>
          <a:solidFill>
            <a:schemeClr val="bg1">
              <a:lumMod val="85000"/>
            </a:schemeClr>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20" name="Rectangle 19"/>
          <p:cNvSpPr/>
          <p:nvPr/>
        </p:nvSpPr>
        <p:spPr bwMode="gray">
          <a:xfrm>
            <a:off x="5400089" y="4002524"/>
            <a:ext cx="2328528" cy="318005"/>
          </a:xfrm>
          <a:prstGeom prst="rect">
            <a:avLst/>
          </a:prstGeom>
          <a:solidFill>
            <a:srgbClr val="CDE5F3"/>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17" name="Rectangle 16"/>
          <p:cNvSpPr/>
          <p:nvPr/>
        </p:nvSpPr>
        <p:spPr>
          <a:xfrm>
            <a:off x="5419287" y="2995173"/>
            <a:ext cx="1332366" cy="3080326"/>
          </a:xfrm>
          <a:prstGeom prst="rect">
            <a:avLst/>
          </a:prstGeom>
        </p:spPr>
        <p:txBody>
          <a:bodyPr wrap="none" lIns="91434" tIns="45718" rIns="91434" bIns="45718">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Algeria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Argentina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Australia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Austria</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Bahrain</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Belgium</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Bosnia</a:t>
            </a:r>
            <a:r>
              <a:rPr lang="de-DE" sz="1000" dirty="0">
                <a:solidFill>
                  <a:srgbClr val="000000"/>
                </a:solidFill>
                <a:cs typeface="Arial" pitchFamily="34" charset="0"/>
              </a:rPr>
              <a:t> </a:t>
            </a:r>
            <a:r>
              <a:rPr lang="de-DE" sz="1000" dirty="0" err="1">
                <a:solidFill>
                  <a:srgbClr val="000000"/>
                </a:solidFill>
                <a:cs typeface="Arial" pitchFamily="34" charset="0"/>
              </a:rPr>
              <a:t>Herzegovina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Brazil</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Bulgaria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Canada</a:t>
            </a:r>
          </a:p>
        </p:txBody>
      </p:sp>
      <p:sp>
        <p:nvSpPr>
          <p:cNvPr id="22" name="Rectangle 350"/>
          <p:cNvSpPr>
            <a:spLocks noChangeArrowheads="1"/>
          </p:cNvSpPr>
          <p:nvPr/>
        </p:nvSpPr>
        <p:spPr bwMode="auto">
          <a:xfrm>
            <a:off x="5400783" y="2537516"/>
            <a:ext cx="2525165" cy="437105"/>
          </a:xfrm>
          <a:prstGeom prst="rect">
            <a:avLst/>
          </a:prstGeom>
          <a:solidFill>
            <a:schemeClr val="bg1"/>
          </a:solidFill>
          <a:ln w="9525">
            <a:solidFill>
              <a:srgbClr val="0070C0"/>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26" name="Rectangle 25"/>
          <p:cNvSpPr/>
          <p:nvPr/>
        </p:nvSpPr>
        <p:spPr bwMode="gray">
          <a:xfrm>
            <a:off x="7549405" y="2545429"/>
            <a:ext cx="370664" cy="417903"/>
          </a:xfrm>
          <a:prstGeom prst="rect">
            <a:avLst/>
          </a:prstGeom>
          <a:solidFill>
            <a:srgbClr val="0070C0"/>
          </a:solidFill>
          <a:ln w="190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27" name="Rectangle 362"/>
          <p:cNvSpPr>
            <a:spLocks noChangeArrowheads="1"/>
          </p:cNvSpPr>
          <p:nvPr/>
        </p:nvSpPr>
        <p:spPr bwMode="auto">
          <a:xfrm>
            <a:off x="7632541" y="2644033"/>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pic>
        <p:nvPicPr>
          <p:cNvPr id="24"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5512" y="2782468"/>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350"/>
          <p:cNvSpPr>
            <a:spLocks noChangeArrowheads="1"/>
          </p:cNvSpPr>
          <p:nvPr/>
        </p:nvSpPr>
        <p:spPr bwMode="auto">
          <a:xfrm>
            <a:off x="560672" y="1479181"/>
            <a:ext cx="2525165" cy="437105"/>
          </a:xfrm>
          <a:prstGeom prst="rect">
            <a:avLst/>
          </a:prstGeom>
          <a:solidFill>
            <a:schemeClr val="bg1"/>
          </a:solidFill>
          <a:ln w="9525">
            <a:solidFill>
              <a:srgbClr val="BFBFBF"/>
            </a:solidFill>
            <a:miter lim="800000"/>
            <a:headEnd/>
            <a:tailEnd/>
          </a:ln>
          <a:extLst/>
        </p:spPr>
        <p:txBody>
          <a:bodyPr vert="horz" wrap="square" lIns="91434" tIns="45718" rIns="91434" bIns="45718" numCol="1" anchor="ctr" anchorCtr="0" compatLnSpc="1">
            <a:prstTxWarp prst="textNoShape">
              <a:avLst/>
            </a:prstTxWarp>
          </a:bodyPr>
          <a:lstStyle/>
          <a:p>
            <a:r>
              <a:rPr lang="de-DE" sz="1100" i="1" dirty="0" err="1" smtClean="0">
                <a:solidFill>
                  <a:schemeClr val="bg1">
                    <a:lumMod val="75000"/>
                  </a:schemeClr>
                </a:solidFill>
                <a:latin typeface="Arial" panose="020B0604020202020204" pitchFamily="34" charset="0"/>
                <a:cs typeface="Arial" panose="020B0604020202020204" pitchFamily="34" charset="0"/>
              </a:rPr>
              <a:t>Choose</a:t>
            </a:r>
            <a:r>
              <a:rPr lang="de-DE" sz="1100" i="1" dirty="0" smtClean="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29" name="Rectangle 362"/>
          <p:cNvSpPr>
            <a:spLocks noChangeArrowheads="1"/>
          </p:cNvSpPr>
          <p:nvPr/>
        </p:nvSpPr>
        <p:spPr bwMode="auto">
          <a:xfrm>
            <a:off x="2789616" y="1572072"/>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pic>
        <p:nvPicPr>
          <p:cNvPr id="21"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1394" y="1735979"/>
            <a:ext cx="406657" cy="48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37134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ntonSans Light" panose="02000503000000020004" pitchFamily="2" charset="0"/>
              </a:rPr>
              <a:t>Multi </a:t>
            </a:r>
            <a:r>
              <a:rPr lang="en-US" dirty="0" err="1" smtClean="0">
                <a:latin typeface="BentonSans Light" panose="02000503000000020004" pitchFamily="2" charset="0"/>
              </a:rPr>
              <a:t>ComboBox</a:t>
            </a:r>
            <a:endParaRPr lang="en-US" dirty="0">
              <a:latin typeface="BentonSans Light" panose="02000503000000020004" pitchFamily="2" charset="0"/>
            </a:endParaRPr>
          </a:p>
        </p:txBody>
      </p:sp>
      <p:sp>
        <p:nvSpPr>
          <p:cNvPr id="46" name="Rectangle 362"/>
          <p:cNvSpPr>
            <a:spLocks noChangeArrowheads="1"/>
          </p:cNvSpPr>
          <p:nvPr/>
        </p:nvSpPr>
        <p:spPr bwMode="auto">
          <a:xfrm>
            <a:off x="5458872" y="1604957"/>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47" name="Rectangle 350"/>
          <p:cNvSpPr>
            <a:spLocks noChangeArrowheads="1"/>
          </p:cNvSpPr>
          <p:nvPr/>
        </p:nvSpPr>
        <p:spPr bwMode="auto">
          <a:xfrm>
            <a:off x="3229928" y="1510115"/>
            <a:ext cx="2525165" cy="416990"/>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i="1" dirty="0">
              <a:solidFill>
                <a:schemeClr val="bg1">
                  <a:lumMod val="75000"/>
                </a:schemeClr>
              </a:solidFill>
              <a:latin typeface="Arial" panose="020B0604020202020204" pitchFamily="34" charset="0"/>
              <a:cs typeface="Arial" panose="020B0604020202020204" pitchFamily="34" charset="0"/>
            </a:endParaRPr>
          </a:p>
        </p:txBody>
      </p:sp>
      <p:pic>
        <p:nvPicPr>
          <p:cNvPr id="50"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778" y="4964967"/>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51" name="Rectangle 350"/>
          <p:cNvSpPr>
            <a:spLocks noChangeArrowheads="1"/>
          </p:cNvSpPr>
          <p:nvPr/>
        </p:nvSpPr>
        <p:spPr bwMode="auto">
          <a:xfrm>
            <a:off x="3229928" y="2788460"/>
            <a:ext cx="2525165" cy="417780"/>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53" name="Rectangle 52"/>
          <p:cNvSpPr/>
          <p:nvPr/>
        </p:nvSpPr>
        <p:spPr bwMode="gray">
          <a:xfrm>
            <a:off x="5371192" y="2773859"/>
            <a:ext cx="379794" cy="432381"/>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54" name="Rectangle 362"/>
          <p:cNvSpPr>
            <a:spLocks noChangeArrowheads="1"/>
          </p:cNvSpPr>
          <p:nvPr/>
        </p:nvSpPr>
        <p:spPr bwMode="auto">
          <a:xfrm>
            <a:off x="5458872" y="2893089"/>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sp>
        <p:nvSpPr>
          <p:cNvPr id="55" name="Rectangle 54"/>
          <p:cNvSpPr/>
          <p:nvPr/>
        </p:nvSpPr>
        <p:spPr bwMode="gray">
          <a:xfrm>
            <a:off x="3229930" y="3207142"/>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90000" tIns="72000" rIns="90000" bIns="72000"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56" name="Rectangle 55"/>
          <p:cNvSpPr/>
          <p:nvPr/>
        </p:nvSpPr>
        <p:spPr>
          <a:xfrm>
            <a:off x="3504395" y="3231090"/>
            <a:ext cx="1082786" cy="3080330"/>
          </a:xfrm>
          <a:prstGeom prst="rect">
            <a:avLst/>
          </a:prstGeom>
        </p:spPr>
        <p:txBody>
          <a:bodyPr wrap="none">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Croatia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Cuba </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Czech </a:t>
            </a:r>
            <a:r>
              <a:rPr lang="de-DE" sz="1000" dirty="0" err="1">
                <a:solidFill>
                  <a:srgbClr val="000000"/>
                </a:solidFill>
                <a:cs typeface="Arial" pitchFamily="34" charset="0"/>
              </a:rPr>
              <a:t>Republic</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Denmark</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Egypt</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Estonia</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Finland</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France</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Germany</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Ghana</a:t>
            </a:r>
          </a:p>
        </p:txBody>
      </p:sp>
      <p:sp>
        <p:nvSpPr>
          <p:cNvPr id="57" name="Rectangle 56"/>
          <p:cNvSpPr/>
          <p:nvPr/>
        </p:nvSpPr>
        <p:spPr bwMode="gray">
          <a:xfrm>
            <a:off x="5561089" y="3214639"/>
            <a:ext cx="189897" cy="3109605"/>
          </a:xfrm>
          <a:prstGeom prst="rect">
            <a:avLst/>
          </a:prstGeom>
          <a:solidFill>
            <a:schemeClr val="bg1">
              <a:lumMod val="9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58" name="Rectangle 57"/>
          <p:cNvSpPr/>
          <p:nvPr/>
        </p:nvSpPr>
        <p:spPr bwMode="gray">
          <a:xfrm>
            <a:off x="5563563" y="3511821"/>
            <a:ext cx="188841" cy="1525581"/>
          </a:xfrm>
          <a:prstGeom prst="rect">
            <a:avLst/>
          </a:prstGeom>
          <a:solidFill>
            <a:schemeClr val="bg1">
              <a:lumMod val="8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pic>
        <p:nvPicPr>
          <p:cNvPr id="59"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7597" y="3005014"/>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60" name="Rounded Rectangle 59"/>
          <p:cNvSpPr/>
          <p:nvPr/>
        </p:nvSpPr>
        <p:spPr bwMode="gray">
          <a:xfrm>
            <a:off x="3301583" y="328856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1" name="Rounded Rectangle 60"/>
          <p:cNvSpPr/>
          <p:nvPr/>
        </p:nvSpPr>
        <p:spPr bwMode="gray">
          <a:xfrm>
            <a:off x="3301583" y="362644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2" name="Rounded Rectangle 61"/>
          <p:cNvSpPr/>
          <p:nvPr/>
        </p:nvSpPr>
        <p:spPr bwMode="gray">
          <a:xfrm>
            <a:off x="3301583" y="392318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3" name="Rounded Rectangle 62"/>
          <p:cNvSpPr/>
          <p:nvPr/>
        </p:nvSpPr>
        <p:spPr bwMode="gray">
          <a:xfrm>
            <a:off x="3301583" y="426105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4" name="Rounded Rectangle 63"/>
          <p:cNvSpPr/>
          <p:nvPr/>
        </p:nvSpPr>
        <p:spPr bwMode="gray">
          <a:xfrm>
            <a:off x="3301583" y="484770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5" name="Rounded Rectangle 64"/>
          <p:cNvSpPr/>
          <p:nvPr/>
        </p:nvSpPr>
        <p:spPr bwMode="gray">
          <a:xfrm>
            <a:off x="3301583" y="511068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6" name="Rounded Rectangle 65"/>
          <p:cNvSpPr/>
          <p:nvPr/>
        </p:nvSpPr>
        <p:spPr bwMode="gray">
          <a:xfrm>
            <a:off x="3301583" y="5448559"/>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7" name="Rounded Rectangle 66"/>
          <p:cNvSpPr/>
          <p:nvPr/>
        </p:nvSpPr>
        <p:spPr bwMode="gray">
          <a:xfrm>
            <a:off x="3301583" y="574240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8" name="Rounded Rectangle 67"/>
          <p:cNvSpPr/>
          <p:nvPr/>
        </p:nvSpPr>
        <p:spPr bwMode="gray">
          <a:xfrm>
            <a:off x="3301583" y="608027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69" name="Rounded Rectangle 68"/>
          <p:cNvSpPr/>
          <p:nvPr/>
        </p:nvSpPr>
        <p:spPr bwMode="gray">
          <a:xfrm>
            <a:off x="3301583" y="4548504"/>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4" name="Rectangle 3"/>
          <p:cNvSpPr/>
          <p:nvPr/>
        </p:nvSpPr>
        <p:spPr>
          <a:xfrm>
            <a:off x="3228966" y="2862484"/>
            <a:ext cx="1925668" cy="261606"/>
          </a:xfrm>
          <a:prstGeom prst="rect">
            <a:avLst/>
          </a:prstGeom>
        </p:spPr>
        <p:txBody>
          <a:bodyPr wrap="square" lIns="91434" tIns="45718" rIns="91434" bIns="45718">
            <a:spAutoFit/>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grpSp>
        <p:nvGrpSpPr>
          <p:cNvPr id="72" name="Group 71"/>
          <p:cNvGrpSpPr/>
          <p:nvPr/>
        </p:nvGrpSpPr>
        <p:grpSpPr>
          <a:xfrm>
            <a:off x="6216746" y="2788460"/>
            <a:ext cx="2525166" cy="3535784"/>
            <a:chOff x="7638394" y="1166777"/>
            <a:chExt cx="2525166" cy="3535784"/>
          </a:xfrm>
        </p:grpSpPr>
        <p:pic>
          <p:nvPicPr>
            <p:cNvPr id="76"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06244" y="3343284"/>
              <a:ext cx="406657" cy="483592"/>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350"/>
            <p:cNvSpPr>
              <a:spLocks noChangeArrowheads="1"/>
            </p:cNvSpPr>
            <p:nvPr/>
          </p:nvSpPr>
          <p:spPr bwMode="auto">
            <a:xfrm>
              <a:off x="7638394" y="1166777"/>
              <a:ext cx="2525165" cy="417781"/>
            </a:xfrm>
            <a:prstGeom prst="rect">
              <a:avLst/>
            </a:prstGeom>
            <a:noFill/>
            <a:ln w="9525">
              <a:solidFill>
                <a:srgbClr val="0070C0"/>
              </a:solidFill>
              <a:miter lim="800000"/>
              <a:headEnd/>
              <a:tailEnd/>
            </a:ln>
            <a:extLst/>
          </p:spPr>
          <p:txBody>
            <a:bodyPr vert="horz" wrap="square" lIns="91440" tIns="45720" rIns="91440" bIns="45720" numCol="1" anchor="ctr" anchorCtr="0" compatLnSpc="1">
              <a:prstTxWarp prst="textNoShape">
                <a:avLst/>
              </a:prstTxWarp>
            </a:bodyPr>
            <a:lstStyle/>
            <a:p>
              <a:endParaRPr lang="en-US" sz="11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78" name="Rectangle 77"/>
            <p:cNvSpPr/>
            <p:nvPr/>
          </p:nvSpPr>
          <p:spPr bwMode="gray">
            <a:xfrm>
              <a:off x="9779658" y="1166777"/>
              <a:ext cx="379794" cy="417781"/>
            </a:xfrm>
            <a:prstGeom prst="rect">
              <a:avLst/>
            </a:prstGeom>
            <a:solidFill>
              <a:srgbClr val="0070C0"/>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79" name="Rectangle 362"/>
            <p:cNvSpPr>
              <a:spLocks noChangeArrowheads="1"/>
            </p:cNvSpPr>
            <p:nvPr/>
          </p:nvSpPr>
          <p:spPr bwMode="auto">
            <a:xfrm>
              <a:off x="9867338" y="127140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chemeClr val="bg1"/>
                  </a:solidFill>
                  <a:latin typeface="SAP-icons"/>
                </a:rPr>
                <a:t></a:t>
              </a:r>
              <a:endParaRPr lang="en-US" sz="7200" dirty="0">
                <a:solidFill>
                  <a:schemeClr val="bg1"/>
                </a:solidFill>
                <a:latin typeface="SAP-icons" pitchFamily="2" charset="0"/>
                <a:cs typeface="Arial" pitchFamily="34" charset="0"/>
              </a:endParaRPr>
            </a:p>
          </p:txBody>
        </p:sp>
        <p:sp>
          <p:nvSpPr>
            <p:cNvPr id="80" name="Rectangle 79"/>
            <p:cNvSpPr/>
            <p:nvPr/>
          </p:nvSpPr>
          <p:spPr bwMode="gray">
            <a:xfrm>
              <a:off x="7638396" y="1585459"/>
              <a:ext cx="2525164" cy="3117102"/>
            </a:xfrm>
            <a:prstGeom prst="rect">
              <a:avLst/>
            </a:prstGeom>
            <a:solidFill>
              <a:schemeClr val="bg1"/>
            </a:solidFill>
            <a:ln w="6350" algn="ctr">
              <a:solidFill>
                <a:srgbClr val="BFBFBF"/>
              </a:solidFill>
              <a:miter lim="800000"/>
              <a:headEnd/>
              <a:tailEnd/>
            </a:ln>
            <a:effectLst>
              <a:outerShdw blurRad="50800" dist="38100" dir="2700000" algn="tl" rotWithShape="0">
                <a:prstClr val="black">
                  <a:alpha val="4000"/>
                </a:prstClr>
              </a:outerShdw>
            </a:effectLst>
          </p:spPr>
          <p:txBody>
            <a:bodyPr lIns="90000" tIns="72000" rIns="90000" bIns="72000" rtlCol="0" anchor="t" anchorCtr="0"/>
            <a:lstStyle/>
            <a:p>
              <a:pPr fontAlgn="base">
                <a:spcBef>
                  <a:spcPct val="50000"/>
                </a:spcBef>
                <a:spcAft>
                  <a:spcPct val="0"/>
                </a:spcAft>
                <a:buClr>
                  <a:srgbClr val="F0AB00"/>
                </a:buClr>
                <a:buSzPct val="80000"/>
              </a:pPr>
              <a:r>
                <a:rPr lang="de-DE" sz="1000" b="1" dirty="0">
                  <a:solidFill>
                    <a:srgbClr val="454545"/>
                  </a:solidFill>
                  <a:latin typeface="+mj-lt"/>
                  <a:cs typeface="Arial" pitchFamily="34" charset="0"/>
                </a:rPr>
                <a:t>        </a:t>
              </a:r>
            </a:p>
            <a:p>
              <a:pPr fontAlgn="base">
                <a:spcBef>
                  <a:spcPct val="50000"/>
                </a:spcBef>
                <a:spcAft>
                  <a:spcPct val="0"/>
                </a:spcAft>
                <a:buClr>
                  <a:srgbClr val="F0AB00"/>
                </a:buClr>
                <a:buSzPct val="80000"/>
              </a:pPr>
              <a:endParaRPr lang="de-DE" sz="1000" b="1" dirty="0">
                <a:solidFill>
                  <a:srgbClr val="454545"/>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dirty="0">
                  <a:solidFill>
                    <a:srgbClr val="000000"/>
                  </a:solidFill>
                  <a:latin typeface="+mj-lt"/>
                  <a:cs typeface="Arial" pitchFamily="34" charset="0"/>
                </a:rPr>
                <a:t>         </a:t>
              </a: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endParaRPr lang="de-DE" sz="1000" dirty="0">
                <a:solidFill>
                  <a:srgbClr val="000000"/>
                </a:solidFill>
                <a:latin typeface="+mj-lt"/>
                <a:cs typeface="Arial" pitchFamily="34" charset="0"/>
              </a:endParaRPr>
            </a:p>
            <a:p>
              <a:pPr fontAlgn="base">
                <a:spcBef>
                  <a:spcPct val="50000"/>
                </a:spcBef>
                <a:spcAft>
                  <a:spcPct val="0"/>
                </a:spcAft>
                <a:buClr>
                  <a:srgbClr val="F0AB00"/>
                </a:buClr>
                <a:buSzPct val="80000"/>
              </a:pPr>
              <a:r>
                <a:rPr lang="de-DE" sz="1000" b="1" dirty="0">
                  <a:solidFill>
                    <a:srgbClr val="000000"/>
                  </a:solidFill>
                  <a:cs typeface="Arial" pitchFamily="34" charset="0"/>
                </a:rPr>
                <a:t>       </a:t>
              </a:r>
              <a:endParaRPr lang="de-DE" sz="1000" dirty="0">
                <a:solidFill>
                  <a:srgbClr val="000000"/>
                </a:solidFill>
                <a:latin typeface="+mj-lt"/>
                <a:cs typeface="Arial" pitchFamily="34" charset="0"/>
              </a:endParaRPr>
            </a:p>
          </p:txBody>
        </p:sp>
        <p:sp>
          <p:nvSpPr>
            <p:cNvPr id="81" name="Rectangle 80"/>
            <p:cNvSpPr/>
            <p:nvPr/>
          </p:nvSpPr>
          <p:spPr>
            <a:xfrm>
              <a:off x="7912861" y="1609407"/>
              <a:ext cx="1082786" cy="3080330"/>
            </a:xfrm>
            <a:prstGeom prst="rect">
              <a:avLst/>
            </a:prstGeom>
          </p:spPr>
          <p:txBody>
            <a:bodyPr wrap="none">
              <a:spAutoFit/>
            </a:bodyPr>
            <a:lstStyle/>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Croatia</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Cuba </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Czech </a:t>
              </a:r>
              <a:r>
                <a:rPr lang="de-DE" sz="1000" dirty="0" err="1">
                  <a:solidFill>
                    <a:srgbClr val="000000"/>
                  </a:solidFill>
                  <a:cs typeface="Arial" pitchFamily="34" charset="0"/>
                </a:rPr>
                <a:t>Republic</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Denmark</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Egypt</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Estonia</a:t>
              </a:r>
            </a:p>
            <a:p>
              <a:pPr fontAlgn="base">
                <a:lnSpc>
                  <a:spcPct val="150000"/>
                </a:lnSpc>
                <a:spcBef>
                  <a:spcPct val="50000"/>
                </a:spcBef>
                <a:spcAft>
                  <a:spcPct val="0"/>
                </a:spcAft>
                <a:buClr>
                  <a:srgbClr val="F0AB00"/>
                </a:buClr>
                <a:buSzPct val="80000"/>
              </a:pPr>
              <a:r>
                <a:rPr lang="de-DE" sz="1000" dirty="0" err="1">
                  <a:solidFill>
                    <a:srgbClr val="000000"/>
                  </a:solidFill>
                  <a:cs typeface="Arial" pitchFamily="34" charset="0"/>
                </a:rPr>
                <a:t>Finland</a:t>
              </a:r>
              <a:endParaRPr lang="de-DE" sz="1000" dirty="0">
                <a:solidFill>
                  <a:srgbClr val="000000"/>
                </a:solidFill>
                <a:cs typeface="Arial" pitchFamily="34" charset="0"/>
              </a:endParaRP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France</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Germany</a:t>
              </a:r>
            </a:p>
            <a:p>
              <a:pPr fontAlgn="base">
                <a:lnSpc>
                  <a:spcPct val="150000"/>
                </a:lnSpc>
                <a:spcBef>
                  <a:spcPct val="50000"/>
                </a:spcBef>
                <a:spcAft>
                  <a:spcPct val="0"/>
                </a:spcAft>
                <a:buClr>
                  <a:srgbClr val="F0AB00"/>
                </a:buClr>
                <a:buSzPct val="80000"/>
              </a:pPr>
              <a:r>
                <a:rPr lang="de-DE" sz="1000" dirty="0">
                  <a:solidFill>
                    <a:srgbClr val="000000"/>
                  </a:solidFill>
                  <a:cs typeface="Arial" pitchFamily="34" charset="0"/>
                </a:rPr>
                <a:t>Ghana</a:t>
              </a:r>
            </a:p>
          </p:txBody>
        </p:sp>
        <p:sp>
          <p:nvSpPr>
            <p:cNvPr id="82" name="Rectangle 81"/>
            <p:cNvSpPr/>
            <p:nvPr/>
          </p:nvSpPr>
          <p:spPr bwMode="gray">
            <a:xfrm>
              <a:off x="9969555" y="1592956"/>
              <a:ext cx="189897" cy="3109605"/>
            </a:xfrm>
            <a:prstGeom prst="rect">
              <a:avLst/>
            </a:prstGeom>
            <a:solidFill>
              <a:schemeClr val="bg1">
                <a:lumMod val="9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83" name="Rectangle 82"/>
            <p:cNvSpPr/>
            <p:nvPr/>
          </p:nvSpPr>
          <p:spPr bwMode="gray">
            <a:xfrm>
              <a:off x="9972029" y="1890138"/>
              <a:ext cx="188841" cy="1525581"/>
            </a:xfrm>
            <a:prstGeom prst="rect">
              <a:avLst/>
            </a:prstGeom>
            <a:solidFill>
              <a:schemeClr val="bg1">
                <a:lumMod val="85000"/>
              </a:schemeClr>
            </a:solidFill>
            <a:ln w="190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sz="1000" kern="0" dirty="0">
                <a:solidFill>
                  <a:srgbClr val="7030A0"/>
                </a:solidFill>
                <a:latin typeface="HelveticaNeueLT Std Med Ext" pitchFamily="34" charset="0"/>
                <a:ea typeface="Arial Unicode MS" pitchFamily="34" charset="-128"/>
                <a:cs typeface="Arial Unicode MS" pitchFamily="34" charset="-128"/>
              </a:endParaRPr>
            </a:p>
          </p:txBody>
        </p:sp>
        <p:sp>
          <p:nvSpPr>
            <p:cNvPr id="85" name="Rounded Rectangle 84"/>
            <p:cNvSpPr/>
            <p:nvPr/>
          </p:nvSpPr>
          <p:spPr bwMode="gray">
            <a:xfrm>
              <a:off x="7710049" y="1666884"/>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6" name="Rounded Rectangle 85"/>
            <p:cNvSpPr/>
            <p:nvPr/>
          </p:nvSpPr>
          <p:spPr bwMode="gray">
            <a:xfrm>
              <a:off x="7710049" y="200475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7" name="Rounded Rectangle 86"/>
            <p:cNvSpPr/>
            <p:nvPr/>
          </p:nvSpPr>
          <p:spPr bwMode="gray">
            <a:xfrm>
              <a:off x="7710049" y="230150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8" name="Rounded Rectangle 87"/>
            <p:cNvSpPr/>
            <p:nvPr/>
          </p:nvSpPr>
          <p:spPr bwMode="gray">
            <a:xfrm>
              <a:off x="7710049" y="263937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89" name="Rounded Rectangle 88"/>
            <p:cNvSpPr/>
            <p:nvPr/>
          </p:nvSpPr>
          <p:spPr bwMode="gray">
            <a:xfrm>
              <a:off x="7710049" y="322602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0" name="Rounded Rectangle 89"/>
            <p:cNvSpPr/>
            <p:nvPr/>
          </p:nvSpPr>
          <p:spPr bwMode="gray">
            <a:xfrm>
              <a:off x="7710049" y="3489003"/>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1" name="Rounded Rectangle 90"/>
            <p:cNvSpPr/>
            <p:nvPr/>
          </p:nvSpPr>
          <p:spPr bwMode="gray">
            <a:xfrm>
              <a:off x="7710049" y="3826876"/>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2" name="Rounded Rectangle 91"/>
            <p:cNvSpPr/>
            <p:nvPr/>
          </p:nvSpPr>
          <p:spPr bwMode="gray">
            <a:xfrm>
              <a:off x="7710049" y="4120717"/>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3" name="Rounded Rectangle 92"/>
            <p:cNvSpPr/>
            <p:nvPr/>
          </p:nvSpPr>
          <p:spPr bwMode="gray">
            <a:xfrm>
              <a:off x="7710049" y="4458590"/>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sp>
          <p:nvSpPr>
            <p:cNvPr id="94" name="Rounded Rectangle 93"/>
            <p:cNvSpPr/>
            <p:nvPr/>
          </p:nvSpPr>
          <p:spPr bwMode="gray">
            <a:xfrm>
              <a:off x="7710049" y="2926821"/>
              <a:ext cx="202812" cy="171737"/>
            </a:xfrm>
            <a:prstGeom prst="roundRect">
              <a:avLst>
                <a:gd name="adj" fmla="val 4188"/>
              </a:avLst>
            </a:prstGeom>
            <a:solidFill>
              <a:schemeClr val="bg1"/>
            </a:solidFill>
            <a:ln w="19050" algn="ctr">
              <a:solidFill>
                <a:srgbClr val="BFBFBF"/>
              </a:solidFill>
              <a:miter lim="800000"/>
              <a:headEnd/>
              <a:tailEnd/>
            </a:ln>
          </p:spPr>
          <p:txBody>
            <a:bodyPr lIns="0" tIns="18000" rIns="0" bIns="0" rtlCol="0" anchor="ctr"/>
            <a:lstStyle/>
            <a:p>
              <a:pPr algn="ctr" fontAlgn="base">
                <a:spcBef>
                  <a:spcPct val="50000"/>
                </a:spcBef>
                <a:spcAft>
                  <a:spcPct val="0"/>
                </a:spcAft>
                <a:buClr>
                  <a:srgbClr val="F0AB00"/>
                </a:buClr>
                <a:buSzPct val="80000"/>
              </a:pPr>
              <a:endParaRPr lang="en-US" sz="1100" kern="0" dirty="0">
                <a:solidFill>
                  <a:srgbClr val="007CC0"/>
                </a:solidFill>
                <a:ea typeface="Arial Unicode MS" pitchFamily="34" charset="-128"/>
                <a:cs typeface="Arial Unicode MS" pitchFamily="34" charset="-128"/>
              </a:endParaRPr>
            </a:p>
          </p:txBody>
        </p:sp>
      </p:grpSp>
      <p:sp>
        <p:nvSpPr>
          <p:cNvPr id="5" name="Rectangle 4"/>
          <p:cNvSpPr/>
          <p:nvPr/>
        </p:nvSpPr>
        <p:spPr>
          <a:xfrm>
            <a:off x="6223752" y="5761882"/>
            <a:ext cx="165101" cy="369328"/>
          </a:xfrm>
          <a:prstGeom prst="rect">
            <a:avLst/>
          </a:prstGeom>
        </p:spPr>
        <p:txBody>
          <a:bodyPr wrap="square" lIns="91434" tIns="45718" rIns="91434" bIns="45718">
            <a:spAutoFit/>
          </a:bodyPr>
          <a:lstStyle/>
          <a:p>
            <a:pPr algn="ctr" fontAlgn="base">
              <a:spcBef>
                <a:spcPct val="50000"/>
              </a:spcBef>
              <a:spcAft>
                <a:spcPct val="0"/>
              </a:spcAft>
              <a:buClr>
                <a:srgbClr val="F0AB00"/>
              </a:buClr>
              <a:buSzPct val="80000"/>
            </a:pPr>
            <a:r>
              <a:rPr lang="en-US" dirty="0">
                <a:solidFill>
                  <a:srgbClr val="007CC0"/>
                </a:solidFill>
                <a:latin typeface="SAP-icons"/>
              </a:rPr>
              <a:t></a:t>
            </a:r>
            <a:endParaRPr lang="en-US" kern="0" dirty="0">
              <a:solidFill>
                <a:srgbClr val="007CC0"/>
              </a:solidFill>
              <a:ea typeface="Arial Unicode MS" pitchFamily="34" charset="-128"/>
              <a:cs typeface="Arial Unicode MS" pitchFamily="34" charset="-128"/>
            </a:endParaRPr>
          </a:p>
        </p:txBody>
      </p:sp>
      <p:sp>
        <p:nvSpPr>
          <p:cNvPr id="6" name="Rectangle 5"/>
          <p:cNvSpPr/>
          <p:nvPr/>
        </p:nvSpPr>
        <p:spPr>
          <a:xfrm>
            <a:off x="6236452" y="5698380"/>
            <a:ext cx="271693" cy="261606"/>
          </a:xfrm>
          <a:prstGeom prst="rect">
            <a:avLst/>
          </a:prstGeom>
        </p:spPr>
        <p:txBody>
          <a:bodyPr wrap="square" lIns="91434" tIns="45718" rIns="91434" bIns="45718">
            <a:spAutoFit/>
          </a:bodyPr>
          <a:lstStyle/>
          <a:p>
            <a:r>
              <a:rPr lang="en-US" sz="1100" dirty="0">
                <a:solidFill>
                  <a:srgbClr val="007CC0"/>
                </a:solidFill>
                <a:latin typeface="SAP-icons"/>
              </a:rPr>
              <a:t></a:t>
            </a:r>
            <a:endParaRPr lang="en-US" sz="1100" dirty="0">
              <a:solidFill>
                <a:srgbClr val="007CC0"/>
              </a:solidFill>
            </a:endParaRPr>
          </a:p>
        </p:txBody>
      </p:sp>
      <p:sp>
        <p:nvSpPr>
          <p:cNvPr id="52" name="Rounded Rectangle 51"/>
          <p:cNvSpPr/>
          <p:nvPr/>
        </p:nvSpPr>
        <p:spPr bwMode="gray">
          <a:xfrm>
            <a:off x="6306302" y="2913284"/>
            <a:ext cx="1060450" cy="215900"/>
          </a:xfrm>
          <a:prstGeom prst="roundRect">
            <a:avLst/>
          </a:prstGeom>
          <a:solidFill>
            <a:srgbClr val="F7F7F7"/>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70" name="TextBox 69"/>
          <p:cNvSpPr txBox="1"/>
          <p:nvPr/>
        </p:nvSpPr>
        <p:spPr>
          <a:xfrm>
            <a:off x="6980593" y="2901969"/>
            <a:ext cx="431481"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SAP-icons" pitchFamily="2" charset="0"/>
              </a:rPr>
              <a:t></a:t>
            </a:r>
          </a:p>
        </p:txBody>
      </p:sp>
      <p:sp>
        <p:nvSpPr>
          <p:cNvPr id="71" name="Rectangle 70"/>
          <p:cNvSpPr/>
          <p:nvPr/>
        </p:nvSpPr>
        <p:spPr bwMode="gray">
          <a:xfrm>
            <a:off x="6316861" y="2821293"/>
            <a:ext cx="1609946" cy="353848"/>
          </a:xfrm>
          <a:prstGeom prst="rect">
            <a:avLst/>
          </a:prstGeom>
          <a:noFill/>
          <a:ln w="19050" algn="ctr">
            <a:noFill/>
            <a:miter lim="800000"/>
            <a:headEnd/>
            <a:tailEnd/>
          </a:ln>
        </p:spPr>
        <p:txBody>
          <a:bodyPr lIns="90000" tIns="72000" rIns="90000" bIns="72000" rtlCol="0" anchor="ctr"/>
          <a:lstStyle/>
          <a:p>
            <a:pPr fontAlgn="base">
              <a:spcBef>
                <a:spcPct val="50000"/>
              </a:spcBef>
              <a:spcAft>
                <a:spcPct val="0"/>
              </a:spcAft>
              <a:buClr>
                <a:srgbClr val="F0AB00"/>
              </a:buClr>
              <a:buSzPct val="80000"/>
            </a:pPr>
            <a:r>
              <a:rPr lang="de-DE" sz="1000" kern="0" dirty="0">
                <a:latin typeface="HelveticaNeueLT Std Med Ext" pitchFamily="34" charset="0"/>
                <a:ea typeface="Arial Unicode MS" pitchFamily="34" charset="-128"/>
                <a:cs typeface="Arial Unicode MS" pitchFamily="34" charset="-128"/>
              </a:rPr>
              <a:t>Germany               | </a:t>
            </a:r>
            <a:endParaRPr lang="en-US" sz="1000" kern="0" dirty="0">
              <a:latin typeface="HelveticaNeueLT Std Med Ext" pitchFamily="34" charset="0"/>
              <a:ea typeface="Arial Unicode MS" pitchFamily="34" charset="-128"/>
              <a:cs typeface="Arial Unicode MS" pitchFamily="34" charset="-128"/>
            </a:endParaRPr>
          </a:p>
        </p:txBody>
      </p:sp>
      <p:sp>
        <p:nvSpPr>
          <p:cNvPr id="75" name="Rectangle 74"/>
          <p:cNvSpPr/>
          <p:nvPr/>
        </p:nvSpPr>
        <p:spPr>
          <a:xfrm>
            <a:off x="3293776" y="1554955"/>
            <a:ext cx="1925668" cy="261606"/>
          </a:xfrm>
          <a:prstGeom prst="rect">
            <a:avLst/>
          </a:prstGeom>
        </p:spPr>
        <p:txBody>
          <a:bodyPr wrap="square" lIns="91434" tIns="45718" rIns="91434" bIns="45718">
            <a:spAutoFit/>
          </a:bodyPr>
          <a:lstStyle/>
          <a:p>
            <a:r>
              <a:rPr lang="de-DE" sz="1100" i="1" dirty="0">
                <a:latin typeface="Arial" panose="020B0604020202020204" pitchFamily="34" charset="0"/>
                <a:cs typeface="Arial" panose="020B0604020202020204" pitchFamily="34" charset="0"/>
              </a:rPr>
              <a:t>|</a:t>
            </a:r>
            <a:r>
              <a:rPr lang="de-DE" sz="1100" i="1" dirty="0" err="1">
                <a:solidFill>
                  <a:schemeClr val="bg1">
                    <a:lumMod val="75000"/>
                  </a:schemeClr>
                </a:solidFill>
                <a:latin typeface="Arial" panose="020B0604020202020204" pitchFamily="34" charset="0"/>
                <a:cs typeface="Arial" panose="020B0604020202020204" pitchFamily="34" charset="0"/>
              </a:rPr>
              <a:t>Choose</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84" name="Rectangle 362"/>
          <p:cNvSpPr>
            <a:spLocks noChangeArrowheads="1"/>
          </p:cNvSpPr>
          <p:nvPr/>
        </p:nvSpPr>
        <p:spPr bwMode="auto">
          <a:xfrm>
            <a:off x="2428846" y="1596766"/>
            <a:ext cx="1931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600" dirty="0">
                <a:solidFill>
                  <a:srgbClr val="666666"/>
                </a:solidFill>
                <a:latin typeface="SAP-icons"/>
              </a:rPr>
              <a:t></a:t>
            </a:r>
            <a:endParaRPr lang="en-US" sz="7200" dirty="0">
              <a:solidFill>
                <a:srgbClr val="666666"/>
              </a:solidFill>
              <a:latin typeface="SAP-icons" pitchFamily="2" charset="0"/>
              <a:cs typeface="Arial" pitchFamily="34" charset="0"/>
            </a:endParaRPr>
          </a:p>
        </p:txBody>
      </p:sp>
      <p:sp>
        <p:nvSpPr>
          <p:cNvPr id="95" name="Rectangle 350"/>
          <p:cNvSpPr>
            <a:spLocks noChangeArrowheads="1"/>
          </p:cNvSpPr>
          <p:nvPr/>
        </p:nvSpPr>
        <p:spPr bwMode="auto">
          <a:xfrm>
            <a:off x="199902" y="1501924"/>
            <a:ext cx="2525165" cy="416990"/>
          </a:xfrm>
          <a:prstGeom prst="rect">
            <a:avLst/>
          </a:prstGeom>
          <a:noFill/>
          <a:ln w="9525">
            <a:solidFill>
              <a:srgbClr val="BFBFBF"/>
            </a:solidFill>
            <a:miter lim="800000"/>
            <a:headEnd/>
            <a:tailEnd/>
          </a:ln>
          <a:extLst/>
        </p:spPr>
        <p:txBody>
          <a:bodyPr vert="horz" wrap="square" lIns="91440" tIns="45720" rIns="91440" bIns="45720" numCol="1" anchor="ctr" anchorCtr="0" compatLnSpc="1">
            <a:prstTxWarp prst="textNoShape">
              <a:avLst/>
            </a:prstTxWarp>
          </a:bodyPr>
          <a:lstStyle/>
          <a:p>
            <a:endParaRPr lang="en-US" sz="1100" i="1" dirty="0">
              <a:solidFill>
                <a:schemeClr val="bg1">
                  <a:lumMod val="75000"/>
                </a:schemeClr>
              </a:solidFill>
              <a:latin typeface="Arial" panose="020B0604020202020204" pitchFamily="34" charset="0"/>
              <a:cs typeface="Arial" panose="020B0604020202020204" pitchFamily="34" charset="0"/>
            </a:endParaRPr>
          </a:p>
        </p:txBody>
      </p:sp>
      <p:sp>
        <p:nvSpPr>
          <p:cNvPr id="96" name="Rectangle 95"/>
          <p:cNvSpPr/>
          <p:nvPr/>
        </p:nvSpPr>
        <p:spPr>
          <a:xfrm>
            <a:off x="263750" y="1546764"/>
            <a:ext cx="1925668" cy="261606"/>
          </a:xfrm>
          <a:prstGeom prst="rect">
            <a:avLst/>
          </a:prstGeom>
        </p:spPr>
        <p:txBody>
          <a:bodyPr wrap="square" lIns="91434" tIns="45718" rIns="91434" bIns="45718">
            <a:spAutoFit/>
          </a:bodyPr>
          <a:lstStyle/>
          <a:p>
            <a:r>
              <a:rPr lang="de-DE" sz="1100" i="1" dirty="0" err="1" smtClean="0">
                <a:solidFill>
                  <a:schemeClr val="bg1">
                    <a:lumMod val="75000"/>
                  </a:schemeClr>
                </a:solidFill>
                <a:latin typeface="Arial" panose="020B0604020202020204" pitchFamily="34" charset="0"/>
                <a:cs typeface="Arial" panose="020B0604020202020204" pitchFamily="34" charset="0"/>
              </a:rPr>
              <a:t>Choose</a:t>
            </a:r>
            <a:r>
              <a:rPr lang="de-DE" sz="1100" i="1" dirty="0" smtClean="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your</a:t>
            </a:r>
            <a:r>
              <a:rPr lang="de-DE" sz="1100" i="1" dirty="0">
                <a:solidFill>
                  <a:schemeClr val="bg1">
                    <a:lumMod val="75000"/>
                  </a:schemeClr>
                </a:solidFill>
                <a:latin typeface="Arial" panose="020B0604020202020204" pitchFamily="34" charset="0"/>
                <a:cs typeface="Arial" panose="020B0604020202020204" pitchFamily="34" charset="0"/>
              </a:rPr>
              <a:t> </a:t>
            </a:r>
            <a:r>
              <a:rPr lang="de-DE" sz="1100" i="1" dirty="0" err="1">
                <a:solidFill>
                  <a:schemeClr val="bg1">
                    <a:lumMod val="75000"/>
                  </a:schemeClr>
                </a:solidFill>
                <a:latin typeface="Arial" panose="020B0604020202020204" pitchFamily="34" charset="0"/>
                <a:cs typeface="Arial" panose="020B0604020202020204" pitchFamily="34" charset="0"/>
              </a:rPr>
              <a:t>country</a:t>
            </a:r>
            <a:endParaRPr lang="en-US" sz="1100" i="1" dirty="0">
              <a:solidFill>
                <a:schemeClr val="bg1">
                  <a:lumMod val="75000"/>
                </a:schemeClr>
              </a:solidFill>
              <a:latin typeface="Arial" panose="020B0604020202020204" pitchFamily="34" charset="0"/>
              <a:cs typeface="Arial" panose="020B0604020202020204" pitchFamily="34" charset="0"/>
            </a:endParaRPr>
          </a:p>
        </p:txBody>
      </p:sp>
      <p:pic>
        <p:nvPicPr>
          <p:cNvPr id="73" name="Picture 6"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1507" y="1692094"/>
            <a:ext cx="406657" cy="483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96716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666666"/>
                </a:solidFill>
                <a:latin typeface="BentonSans Light" panose="02000503000000020004" pitchFamily="2" charset="0"/>
              </a:rPr>
              <a:t>Slider</a:t>
            </a:r>
            <a:endParaRPr lang="en-US" dirty="0">
              <a:solidFill>
                <a:srgbClr val="666666"/>
              </a:solidFill>
              <a:latin typeface="BentonSans Light" panose="02000503000000020004" pitchFamily="2" charset="0"/>
            </a:endParaRPr>
          </a:p>
        </p:txBody>
      </p:sp>
      <p:sp>
        <p:nvSpPr>
          <p:cNvPr id="3" name="Text Placeholder 2"/>
          <p:cNvSpPr>
            <a:spLocks noGrp="1"/>
          </p:cNvSpPr>
          <p:nvPr>
            <p:ph type="body" sz="quarter" idx="10"/>
          </p:nvPr>
        </p:nvSpPr>
        <p:spPr/>
        <p:txBody>
          <a:bodyPr/>
          <a:lstStyle/>
          <a:p>
            <a:r>
              <a:rPr lang="en-US" dirty="0">
                <a:solidFill>
                  <a:srgbClr val="006CA7"/>
                </a:solidFill>
                <a:latin typeface="BentonSans Light" panose="02000503000000020004" pitchFamily="2" charset="0"/>
              </a:rPr>
              <a:t>Enabled			Disabled</a:t>
            </a:r>
          </a:p>
        </p:txBody>
      </p:sp>
      <p:grpSp>
        <p:nvGrpSpPr>
          <p:cNvPr id="4" name="Group 3"/>
          <p:cNvGrpSpPr/>
          <p:nvPr/>
        </p:nvGrpSpPr>
        <p:grpSpPr>
          <a:xfrm>
            <a:off x="451002" y="2192212"/>
            <a:ext cx="1661070" cy="266596"/>
            <a:chOff x="451002" y="2192212"/>
            <a:chExt cx="1661070" cy="266596"/>
          </a:xfrm>
        </p:grpSpPr>
        <p:cxnSp>
          <p:nvCxnSpPr>
            <p:cNvPr id="6" name="Straight Connector 5"/>
            <p:cNvCxnSpPr/>
            <p:nvPr/>
          </p:nvCxnSpPr>
          <p:spPr>
            <a:xfrm>
              <a:off x="451002" y="2325510"/>
              <a:ext cx="1107380"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558382" y="2325510"/>
              <a:ext cx="55369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 name="Oval 20"/>
            <p:cNvSpPr/>
            <p:nvPr/>
          </p:nvSpPr>
          <p:spPr bwMode="gray">
            <a:xfrm>
              <a:off x="1425084" y="219221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5" name="Group 4"/>
          <p:cNvGrpSpPr/>
          <p:nvPr/>
        </p:nvGrpSpPr>
        <p:grpSpPr>
          <a:xfrm>
            <a:off x="451002" y="2710042"/>
            <a:ext cx="1661070" cy="266596"/>
            <a:chOff x="451002" y="2710042"/>
            <a:chExt cx="1661070" cy="266596"/>
          </a:xfrm>
        </p:grpSpPr>
        <p:cxnSp>
          <p:nvCxnSpPr>
            <p:cNvPr id="26" name="Straight Connector 25"/>
            <p:cNvCxnSpPr/>
            <p:nvPr/>
          </p:nvCxnSpPr>
          <p:spPr>
            <a:xfrm>
              <a:off x="451002" y="2843340"/>
              <a:ext cx="276845"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27847" y="2843340"/>
              <a:ext cx="1384225"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Oval 49"/>
            <p:cNvSpPr/>
            <p:nvPr/>
          </p:nvSpPr>
          <p:spPr bwMode="gray">
            <a:xfrm>
              <a:off x="594549" y="271004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7" name="Group 6"/>
          <p:cNvGrpSpPr/>
          <p:nvPr/>
        </p:nvGrpSpPr>
        <p:grpSpPr>
          <a:xfrm>
            <a:off x="322828" y="3227872"/>
            <a:ext cx="1789244" cy="266596"/>
            <a:chOff x="322828" y="3227872"/>
            <a:chExt cx="1789244" cy="266596"/>
          </a:xfrm>
        </p:grpSpPr>
        <p:cxnSp>
          <p:nvCxnSpPr>
            <p:cNvPr id="34" name="Straight Connector 33"/>
            <p:cNvCxnSpPr/>
            <p:nvPr/>
          </p:nvCxnSpPr>
          <p:spPr>
            <a:xfrm>
              <a:off x="451002" y="3361170"/>
              <a:ext cx="1661070"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Oval 51"/>
            <p:cNvSpPr/>
            <p:nvPr/>
          </p:nvSpPr>
          <p:spPr bwMode="gray">
            <a:xfrm>
              <a:off x="322828" y="3227872"/>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8" name="Group 7"/>
          <p:cNvGrpSpPr/>
          <p:nvPr/>
        </p:nvGrpSpPr>
        <p:grpSpPr>
          <a:xfrm>
            <a:off x="451002" y="3745525"/>
            <a:ext cx="1794368" cy="266596"/>
            <a:chOff x="451002" y="3745525"/>
            <a:chExt cx="1794368" cy="266596"/>
          </a:xfrm>
        </p:grpSpPr>
        <p:cxnSp>
          <p:nvCxnSpPr>
            <p:cNvPr id="39" name="Straight Connector 38"/>
            <p:cNvCxnSpPr/>
            <p:nvPr/>
          </p:nvCxnSpPr>
          <p:spPr>
            <a:xfrm>
              <a:off x="451002" y="3878823"/>
              <a:ext cx="1661070" cy="0"/>
            </a:xfrm>
            <a:prstGeom prst="line">
              <a:avLst/>
            </a:prstGeom>
            <a:ln w="28575">
              <a:solidFill>
                <a:srgbClr val="007CC0"/>
              </a:solidFill>
            </a:ln>
          </p:spPr>
          <p:style>
            <a:lnRef idx="1">
              <a:schemeClr val="accent1"/>
            </a:lnRef>
            <a:fillRef idx="0">
              <a:schemeClr val="accent1"/>
            </a:fillRef>
            <a:effectRef idx="0">
              <a:schemeClr val="accent1"/>
            </a:effectRef>
            <a:fontRef idx="minor">
              <a:schemeClr val="tx1"/>
            </a:fontRef>
          </p:style>
        </p:cxnSp>
        <p:sp>
          <p:nvSpPr>
            <p:cNvPr id="54" name="Oval 53"/>
            <p:cNvSpPr/>
            <p:nvPr/>
          </p:nvSpPr>
          <p:spPr bwMode="gray">
            <a:xfrm>
              <a:off x="1978774" y="3745525"/>
              <a:ext cx="266596" cy="266596"/>
            </a:xfrm>
            <a:prstGeom prst="ellipse">
              <a:avLst/>
            </a:prstGeom>
            <a:solidFill>
              <a:srgbClr val="000000">
                <a:alpha val="15000"/>
              </a:srgbClr>
            </a:solidFill>
            <a:ln w="19050" algn="ctr">
              <a:solidFill>
                <a:srgbClr val="999999"/>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2" name="Group 11"/>
          <p:cNvGrpSpPr/>
          <p:nvPr/>
        </p:nvGrpSpPr>
        <p:grpSpPr>
          <a:xfrm>
            <a:off x="3247939" y="2192212"/>
            <a:ext cx="1661070" cy="266596"/>
            <a:chOff x="3247939" y="2192212"/>
            <a:chExt cx="1661070" cy="266596"/>
          </a:xfrm>
        </p:grpSpPr>
        <p:cxnSp>
          <p:nvCxnSpPr>
            <p:cNvPr id="56" name="Straight Connector 55"/>
            <p:cNvCxnSpPr/>
            <p:nvPr/>
          </p:nvCxnSpPr>
          <p:spPr>
            <a:xfrm>
              <a:off x="3247939" y="2325510"/>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68" name="Oval 67"/>
            <p:cNvSpPr/>
            <p:nvPr/>
          </p:nvSpPr>
          <p:spPr bwMode="gray">
            <a:xfrm>
              <a:off x="4222021" y="219221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1" name="Group 10"/>
          <p:cNvGrpSpPr/>
          <p:nvPr/>
        </p:nvGrpSpPr>
        <p:grpSpPr>
          <a:xfrm>
            <a:off x="3253063" y="2710042"/>
            <a:ext cx="1655946" cy="266596"/>
            <a:chOff x="3253063" y="2710042"/>
            <a:chExt cx="1655946" cy="266596"/>
          </a:xfrm>
        </p:grpSpPr>
        <p:cxnSp>
          <p:nvCxnSpPr>
            <p:cNvPr id="70" name="Straight Connector 69"/>
            <p:cNvCxnSpPr/>
            <p:nvPr/>
          </p:nvCxnSpPr>
          <p:spPr>
            <a:xfrm>
              <a:off x="3253063" y="2843340"/>
              <a:ext cx="1655946"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3" name="Oval 72"/>
            <p:cNvSpPr/>
            <p:nvPr/>
          </p:nvSpPr>
          <p:spPr bwMode="gray">
            <a:xfrm>
              <a:off x="3391486" y="271004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10" name="Group 9"/>
          <p:cNvGrpSpPr/>
          <p:nvPr/>
        </p:nvGrpSpPr>
        <p:grpSpPr>
          <a:xfrm>
            <a:off x="3119765" y="3227872"/>
            <a:ext cx="1789244" cy="266596"/>
            <a:chOff x="3119765" y="3227872"/>
            <a:chExt cx="1789244" cy="266596"/>
          </a:xfrm>
        </p:grpSpPr>
        <p:cxnSp>
          <p:nvCxnSpPr>
            <p:cNvPr id="71" name="Straight Connector 70"/>
            <p:cNvCxnSpPr/>
            <p:nvPr/>
          </p:nvCxnSpPr>
          <p:spPr>
            <a:xfrm>
              <a:off x="3247939" y="3361170"/>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4" name="Oval 73"/>
            <p:cNvSpPr/>
            <p:nvPr/>
          </p:nvSpPr>
          <p:spPr bwMode="gray">
            <a:xfrm>
              <a:off x="3119765" y="3227872"/>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9" name="Group 8"/>
          <p:cNvGrpSpPr/>
          <p:nvPr/>
        </p:nvGrpSpPr>
        <p:grpSpPr>
          <a:xfrm>
            <a:off x="3247939" y="3745525"/>
            <a:ext cx="1794368" cy="266596"/>
            <a:chOff x="3247939" y="3745525"/>
            <a:chExt cx="1794368" cy="266596"/>
          </a:xfrm>
        </p:grpSpPr>
        <p:cxnSp>
          <p:nvCxnSpPr>
            <p:cNvPr id="72" name="Straight Connector 71"/>
            <p:cNvCxnSpPr/>
            <p:nvPr/>
          </p:nvCxnSpPr>
          <p:spPr>
            <a:xfrm>
              <a:off x="3247939" y="3878823"/>
              <a:ext cx="1661070" cy="0"/>
            </a:xfrm>
            <a:prstGeom prst="line">
              <a:avLst/>
            </a:prstGeom>
            <a:ln w="28575">
              <a:solidFill>
                <a:srgbClr val="F2F2F2"/>
              </a:solidFill>
            </a:ln>
          </p:spPr>
          <p:style>
            <a:lnRef idx="1">
              <a:schemeClr val="accent1"/>
            </a:lnRef>
            <a:fillRef idx="0">
              <a:schemeClr val="accent1"/>
            </a:fillRef>
            <a:effectRef idx="0">
              <a:schemeClr val="accent1"/>
            </a:effectRef>
            <a:fontRef idx="minor">
              <a:schemeClr val="tx1"/>
            </a:fontRef>
          </p:style>
        </p:cxnSp>
        <p:sp>
          <p:nvSpPr>
            <p:cNvPr id="75" name="Oval 74"/>
            <p:cNvSpPr/>
            <p:nvPr/>
          </p:nvSpPr>
          <p:spPr bwMode="gray">
            <a:xfrm>
              <a:off x="4775711" y="3745525"/>
              <a:ext cx="266596" cy="266596"/>
            </a:xfrm>
            <a:prstGeom prst="ellipse">
              <a:avLst/>
            </a:prstGeom>
            <a:solidFill>
              <a:srgbClr val="000000">
                <a:alpha val="5000"/>
              </a:srgbClr>
            </a:solidFill>
            <a:ln w="19050" algn="ctr">
              <a:solidFill>
                <a:schemeClr val="bg1">
                  <a:lumMod val="85000"/>
                </a:schemeClr>
              </a:solid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23886547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ntonSans Light" panose="02000503000000020004" pitchFamily="2" charset="0"/>
              </a:rPr>
              <a:t>Switch</a:t>
            </a:r>
            <a:endParaRPr lang="en-US" dirty="0">
              <a:latin typeface="BentonSans Light" panose="02000503000000020004" pitchFamily="2" charset="0"/>
            </a:endParaRPr>
          </a:p>
        </p:txBody>
      </p:sp>
      <p:sp>
        <p:nvSpPr>
          <p:cNvPr id="3" name="Text Placeholder 2"/>
          <p:cNvSpPr>
            <a:spLocks noGrp="1"/>
          </p:cNvSpPr>
          <p:nvPr>
            <p:ph type="body" sz="quarter" idx="10"/>
          </p:nvPr>
        </p:nvSpPr>
        <p:spPr/>
        <p:txBody>
          <a:bodyPr/>
          <a:lstStyle/>
          <a:p>
            <a:pPr lvl="0">
              <a:buClr>
                <a:srgbClr val="F0AB00"/>
              </a:buClr>
            </a:pPr>
            <a:r>
              <a:rPr lang="en-US" dirty="0">
                <a:solidFill>
                  <a:srgbClr val="006CA7"/>
                </a:solidFill>
                <a:latin typeface="BentonSans Light" panose="02000503000000020004" pitchFamily="2" charset="0"/>
              </a:rPr>
              <a:t>Enabled			Disabled</a:t>
            </a:r>
          </a:p>
        </p:txBody>
      </p:sp>
      <p:grpSp>
        <p:nvGrpSpPr>
          <p:cNvPr id="12" name="Group 11"/>
          <p:cNvGrpSpPr/>
          <p:nvPr/>
        </p:nvGrpSpPr>
        <p:grpSpPr>
          <a:xfrm>
            <a:off x="350102" y="2102205"/>
            <a:ext cx="724852" cy="286056"/>
            <a:chOff x="389940" y="4250226"/>
            <a:chExt cx="724852" cy="286056"/>
          </a:xfrm>
        </p:grpSpPr>
        <p:sp>
          <p:nvSpPr>
            <p:cNvPr id="7" name="Rounded Rectangle 6"/>
            <p:cNvSpPr/>
            <p:nvPr/>
          </p:nvSpPr>
          <p:spPr bwMode="gray">
            <a:xfrm>
              <a:off x="389940" y="4250226"/>
              <a:ext cx="724852" cy="286056"/>
            </a:xfrm>
            <a:prstGeom prst="roundRect">
              <a:avLst>
                <a:gd name="adj" fmla="val 50000"/>
              </a:avLst>
            </a:prstGeom>
            <a:solidFill>
              <a:srgbClr val="007CC0"/>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ON</a:t>
              </a:r>
            </a:p>
          </p:txBody>
        </p:sp>
        <p:sp>
          <p:nvSpPr>
            <p:cNvPr id="11" name="Oval 10"/>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21" name="Group 20"/>
          <p:cNvGrpSpPr/>
          <p:nvPr/>
        </p:nvGrpSpPr>
        <p:grpSpPr>
          <a:xfrm>
            <a:off x="1176554" y="2106038"/>
            <a:ext cx="705435" cy="278393"/>
            <a:chOff x="1170990" y="4254057"/>
            <a:chExt cx="705435" cy="278393"/>
          </a:xfrm>
        </p:grpSpPr>
        <p:sp>
          <p:nvSpPr>
            <p:cNvPr id="23" name="Rounded Rectangle 22"/>
            <p:cNvSpPr/>
            <p:nvPr/>
          </p:nvSpPr>
          <p:spPr bwMode="gray">
            <a:xfrm>
              <a:off x="1170990" y="4254057"/>
              <a:ext cx="705435" cy="278393"/>
            </a:xfrm>
            <a:prstGeom prst="roundRect">
              <a:avLst>
                <a:gd name="adj" fmla="val 50000"/>
              </a:avLst>
            </a:prstGeom>
            <a:solidFill>
              <a:schemeClr val="bg1"/>
            </a:solidFill>
            <a:ln w="12700" algn="ctr">
              <a:solidFill>
                <a:schemeClr val="bg2">
                  <a:lumMod val="75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rPr>
                <a:t>OFF</a:t>
              </a:r>
            </a:p>
          </p:txBody>
        </p:sp>
        <p:sp>
          <p:nvSpPr>
            <p:cNvPr id="24" name="Oval 23"/>
            <p:cNvSpPr/>
            <p:nvPr/>
          </p:nvSpPr>
          <p:spPr bwMode="gray">
            <a:xfrm>
              <a:off x="1202306" y="4278802"/>
              <a:ext cx="228904" cy="228904"/>
            </a:xfrm>
            <a:prstGeom prst="ellipse">
              <a:avLst/>
            </a:prstGeom>
            <a:solidFill>
              <a:schemeClr val="bg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32" name="Group 31"/>
          <p:cNvGrpSpPr/>
          <p:nvPr/>
        </p:nvGrpSpPr>
        <p:grpSpPr>
          <a:xfrm>
            <a:off x="350102" y="2652421"/>
            <a:ext cx="724852" cy="286056"/>
            <a:chOff x="389940" y="4250226"/>
            <a:chExt cx="724852" cy="286056"/>
          </a:xfrm>
        </p:grpSpPr>
        <p:sp>
          <p:nvSpPr>
            <p:cNvPr id="33" name="Rounded Rectangle 32"/>
            <p:cNvSpPr/>
            <p:nvPr/>
          </p:nvSpPr>
          <p:spPr bwMode="gray">
            <a:xfrm>
              <a:off x="389940" y="4250226"/>
              <a:ext cx="724852" cy="286056"/>
            </a:xfrm>
            <a:prstGeom prst="roundRect">
              <a:avLst>
                <a:gd name="adj" fmla="val 50000"/>
              </a:avLst>
            </a:prstGeom>
            <a:solidFill>
              <a:srgbClr val="007CC0"/>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 I</a:t>
              </a:r>
            </a:p>
          </p:txBody>
        </p:sp>
        <p:sp>
          <p:nvSpPr>
            <p:cNvPr id="34" name="Oval 33"/>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35" name="Group 34"/>
          <p:cNvGrpSpPr/>
          <p:nvPr/>
        </p:nvGrpSpPr>
        <p:grpSpPr>
          <a:xfrm>
            <a:off x="1176554" y="2656253"/>
            <a:ext cx="705435" cy="278393"/>
            <a:chOff x="1170990" y="4254057"/>
            <a:chExt cx="705435" cy="278393"/>
          </a:xfrm>
        </p:grpSpPr>
        <p:sp>
          <p:nvSpPr>
            <p:cNvPr id="36" name="Rounded Rectangle 35"/>
            <p:cNvSpPr/>
            <p:nvPr/>
          </p:nvSpPr>
          <p:spPr bwMode="gray">
            <a:xfrm>
              <a:off x="1170990" y="4254057"/>
              <a:ext cx="705435" cy="278393"/>
            </a:xfrm>
            <a:prstGeom prst="roundRect">
              <a:avLst>
                <a:gd name="adj" fmla="val 50000"/>
              </a:avLst>
            </a:prstGeom>
            <a:solidFill>
              <a:schemeClr val="bg1"/>
            </a:solidFill>
            <a:ln w="12700" algn="ctr">
              <a:solidFill>
                <a:schemeClr val="bg2">
                  <a:lumMod val="75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rPr>
                <a:t>O</a:t>
              </a:r>
            </a:p>
          </p:txBody>
        </p:sp>
        <p:sp>
          <p:nvSpPr>
            <p:cNvPr id="37" name="Oval 36"/>
            <p:cNvSpPr/>
            <p:nvPr/>
          </p:nvSpPr>
          <p:spPr bwMode="gray">
            <a:xfrm>
              <a:off x="1202306" y="4278802"/>
              <a:ext cx="228904" cy="228904"/>
            </a:xfrm>
            <a:prstGeom prst="ellipse">
              <a:avLst/>
            </a:prstGeom>
            <a:solidFill>
              <a:schemeClr val="bg2">
                <a:lumMod val="7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41" name="Group 40"/>
          <p:cNvGrpSpPr/>
          <p:nvPr/>
        </p:nvGrpSpPr>
        <p:grpSpPr>
          <a:xfrm>
            <a:off x="1176554" y="3202638"/>
            <a:ext cx="705435" cy="278393"/>
            <a:chOff x="1170990" y="4254057"/>
            <a:chExt cx="705435" cy="278393"/>
          </a:xfrm>
        </p:grpSpPr>
        <p:sp>
          <p:nvSpPr>
            <p:cNvPr id="42" name="Rounded Rectangle 41"/>
            <p:cNvSpPr/>
            <p:nvPr/>
          </p:nvSpPr>
          <p:spPr bwMode="gray">
            <a:xfrm>
              <a:off x="1170990" y="4254057"/>
              <a:ext cx="705435" cy="278393"/>
            </a:xfrm>
            <a:prstGeom prst="roundRect">
              <a:avLst>
                <a:gd name="adj" fmla="val 50000"/>
              </a:avLst>
            </a:prstGeom>
            <a:solidFill>
              <a:schemeClr val="bg1"/>
            </a:solidFill>
            <a:ln w="12700" algn="ctr">
              <a:solidFill>
                <a:srgbClr val="CC1919"/>
              </a:solidFill>
              <a:miter lim="800000"/>
              <a:headEnd/>
              <a:tailEnd/>
            </a:ln>
          </p:spPr>
          <p:txBody>
            <a:bodyPr lIns="72000" tIns="72000" rIns="72000" bIns="72000" rtlCol="0" anchor="ctr"/>
            <a:lstStyle/>
            <a:p>
              <a:pPr lvl="0" algn="r" fontAlgn="base">
                <a:spcBef>
                  <a:spcPct val="50000"/>
                </a:spcBef>
                <a:spcAft>
                  <a:spcPct val="0"/>
                </a:spcAft>
                <a:buClr>
                  <a:srgbClr val="F0AB00"/>
                </a:buClr>
                <a:buSzPct val="80000"/>
              </a:pPr>
              <a:r>
                <a:rPr lang="en-US" sz="1000" dirty="0">
                  <a:solidFill>
                    <a:srgbClr val="CC1919"/>
                  </a:solidFill>
                  <a:latin typeface="SAP-icons"/>
                </a:rPr>
                <a:t></a:t>
              </a:r>
              <a:endParaRPr lang="en-US" sz="1000" kern="0" dirty="0">
                <a:solidFill>
                  <a:srgbClr val="CC1919"/>
                </a:solidFill>
                <a:latin typeface="Open Sans Semibold" pitchFamily="34" charset="0"/>
                <a:ea typeface="Open Sans Semibold" pitchFamily="34" charset="0"/>
                <a:cs typeface="Open Sans Semibold" pitchFamily="34" charset="0"/>
              </a:endParaRPr>
            </a:p>
          </p:txBody>
        </p:sp>
        <p:sp>
          <p:nvSpPr>
            <p:cNvPr id="43" name="Oval 42"/>
            <p:cNvSpPr/>
            <p:nvPr/>
          </p:nvSpPr>
          <p:spPr bwMode="gray">
            <a:xfrm>
              <a:off x="1202306" y="4278802"/>
              <a:ext cx="228904" cy="228904"/>
            </a:xfrm>
            <a:prstGeom prst="ellipse">
              <a:avLst/>
            </a:prstGeom>
            <a:solidFill>
              <a:srgbClr val="CC191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44" name="Group 43"/>
          <p:cNvGrpSpPr/>
          <p:nvPr/>
        </p:nvGrpSpPr>
        <p:grpSpPr>
          <a:xfrm>
            <a:off x="359810" y="3202638"/>
            <a:ext cx="705435" cy="278393"/>
            <a:chOff x="1170990" y="4254057"/>
            <a:chExt cx="705435" cy="278393"/>
          </a:xfrm>
        </p:grpSpPr>
        <p:sp>
          <p:nvSpPr>
            <p:cNvPr id="45" name="Rounded Rectangle 44"/>
            <p:cNvSpPr/>
            <p:nvPr/>
          </p:nvSpPr>
          <p:spPr bwMode="gray">
            <a:xfrm>
              <a:off x="1170990" y="4254057"/>
              <a:ext cx="705435" cy="278393"/>
            </a:xfrm>
            <a:prstGeom prst="roundRect">
              <a:avLst>
                <a:gd name="adj" fmla="val 50000"/>
              </a:avLst>
            </a:prstGeom>
            <a:solidFill>
              <a:schemeClr val="bg1"/>
            </a:solidFill>
            <a:ln w="12700" algn="ctr">
              <a:solidFill>
                <a:srgbClr val="007833"/>
              </a:solid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dirty="0">
                  <a:solidFill>
                    <a:srgbClr val="007833"/>
                  </a:solidFill>
                  <a:latin typeface="SAP-icons"/>
                </a:rPr>
                <a:t></a:t>
              </a:r>
              <a:endParaRPr lang="en-US" sz="1000" kern="0" dirty="0">
                <a:solidFill>
                  <a:srgbClr val="007833"/>
                </a:solidFill>
                <a:latin typeface="Open Sans Semibold" pitchFamily="34" charset="0"/>
                <a:ea typeface="Open Sans Semibold" pitchFamily="34" charset="0"/>
                <a:cs typeface="Open Sans Semibold" pitchFamily="34" charset="0"/>
              </a:endParaRPr>
            </a:p>
          </p:txBody>
        </p:sp>
        <p:sp>
          <p:nvSpPr>
            <p:cNvPr id="46" name="Oval 45"/>
            <p:cNvSpPr/>
            <p:nvPr/>
          </p:nvSpPr>
          <p:spPr bwMode="gray">
            <a:xfrm>
              <a:off x="1622409" y="4278802"/>
              <a:ext cx="228904" cy="228904"/>
            </a:xfrm>
            <a:prstGeom prst="ellipse">
              <a:avLst/>
            </a:prstGeom>
            <a:solidFill>
              <a:srgbClr val="007833"/>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39" name="Group 38"/>
          <p:cNvGrpSpPr/>
          <p:nvPr/>
        </p:nvGrpSpPr>
        <p:grpSpPr>
          <a:xfrm>
            <a:off x="3085518" y="2102205"/>
            <a:ext cx="724852" cy="286056"/>
            <a:chOff x="389940" y="4250226"/>
            <a:chExt cx="724852" cy="286056"/>
          </a:xfrm>
        </p:grpSpPr>
        <p:sp>
          <p:nvSpPr>
            <p:cNvPr id="40" name="Rounded Rectangle 39"/>
            <p:cNvSpPr/>
            <p:nvPr/>
          </p:nvSpPr>
          <p:spPr bwMode="gray">
            <a:xfrm>
              <a:off x="389940" y="4250226"/>
              <a:ext cx="724852" cy="286056"/>
            </a:xfrm>
            <a:prstGeom prst="roundRect">
              <a:avLst>
                <a:gd name="adj" fmla="val 50000"/>
              </a:avLst>
            </a:prstGeom>
            <a:solidFill>
              <a:srgbClr val="007CC0">
                <a:alpha val="20000"/>
              </a:srgbClr>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ON</a:t>
              </a:r>
            </a:p>
          </p:txBody>
        </p:sp>
        <p:sp>
          <p:nvSpPr>
            <p:cNvPr id="47" name="Oval 46"/>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48" name="Group 47"/>
          <p:cNvGrpSpPr/>
          <p:nvPr/>
        </p:nvGrpSpPr>
        <p:grpSpPr>
          <a:xfrm>
            <a:off x="3911969" y="2106038"/>
            <a:ext cx="705435" cy="278393"/>
            <a:chOff x="1170990" y="4254057"/>
            <a:chExt cx="705435" cy="278393"/>
          </a:xfrm>
        </p:grpSpPr>
        <p:sp>
          <p:nvSpPr>
            <p:cNvPr id="49" name="Rounded Rectangle 48"/>
            <p:cNvSpPr/>
            <p:nvPr/>
          </p:nvSpPr>
          <p:spPr bwMode="gray">
            <a:xfrm>
              <a:off x="1170990" y="4254057"/>
              <a:ext cx="705435" cy="278393"/>
            </a:xfrm>
            <a:prstGeom prst="roundRect">
              <a:avLst>
                <a:gd name="adj" fmla="val 50000"/>
              </a:avLst>
            </a:prstGeom>
            <a:solidFill>
              <a:schemeClr val="bg1">
                <a:alpha val="20000"/>
              </a:schemeClr>
            </a:solidFill>
            <a:ln w="12700" algn="ctr">
              <a:solidFill>
                <a:schemeClr val="bg2">
                  <a:lumMod val="75000"/>
                  <a:alpha val="20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1">
                      <a:lumMod val="85000"/>
                    </a:schemeClr>
                  </a:solidFill>
                  <a:latin typeface="Arial" panose="020B0604020202020204" pitchFamily="34" charset="0"/>
                  <a:ea typeface="Open Sans Semibold" pitchFamily="34" charset="0"/>
                  <a:cs typeface="Arial" panose="020B0604020202020204" pitchFamily="34" charset="0"/>
                </a:rPr>
                <a:t>OFF</a:t>
              </a:r>
              <a:endParaRPr lang="en-US" sz="1000" kern="0" dirty="0">
                <a:solidFill>
                  <a:schemeClr val="bg2">
                    <a:lumMod val="75000"/>
                  </a:schemeClr>
                </a:solidFill>
                <a:latin typeface="Arial" panose="020B0604020202020204" pitchFamily="34" charset="0"/>
                <a:ea typeface="Open Sans Semibold" pitchFamily="34" charset="0"/>
                <a:cs typeface="Arial" panose="020B0604020202020204" pitchFamily="34" charset="0"/>
              </a:endParaRPr>
            </a:p>
          </p:txBody>
        </p:sp>
        <p:sp>
          <p:nvSpPr>
            <p:cNvPr id="50" name="Oval 49"/>
            <p:cNvSpPr/>
            <p:nvPr/>
          </p:nvSpPr>
          <p:spPr bwMode="gray">
            <a:xfrm>
              <a:off x="1202306" y="4278802"/>
              <a:ext cx="228904" cy="228904"/>
            </a:xfrm>
            <a:prstGeom prst="ellipse">
              <a:avLst/>
            </a:prstGeom>
            <a:solidFill>
              <a:schemeClr val="bg2">
                <a:lumMod val="75000"/>
                <a:alpha val="2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1" name="Group 50"/>
          <p:cNvGrpSpPr/>
          <p:nvPr/>
        </p:nvGrpSpPr>
        <p:grpSpPr>
          <a:xfrm>
            <a:off x="3085518" y="2652421"/>
            <a:ext cx="724852" cy="286056"/>
            <a:chOff x="389940" y="4250226"/>
            <a:chExt cx="724852" cy="286056"/>
          </a:xfrm>
        </p:grpSpPr>
        <p:sp>
          <p:nvSpPr>
            <p:cNvPr id="52" name="Rounded Rectangle 51"/>
            <p:cNvSpPr/>
            <p:nvPr/>
          </p:nvSpPr>
          <p:spPr bwMode="gray">
            <a:xfrm>
              <a:off x="389940" y="4250226"/>
              <a:ext cx="724852" cy="286056"/>
            </a:xfrm>
            <a:prstGeom prst="roundRect">
              <a:avLst>
                <a:gd name="adj" fmla="val 50000"/>
              </a:avLst>
            </a:prstGeom>
            <a:solidFill>
              <a:srgbClr val="007CC0">
                <a:alpha val="20000"/>
              </a:srgbClr>
            </a:solidFill>
            <a:ln w="6350" algn="ctr">
              <a:no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kern="0" dirty="0">
                  <a:solidFill>
                    <a:schemeClr val="bg1"/>
                  </a:solidFill>
                  <a:latin typeface="Arial" panose="020B0604020202020204" pitchFamily="34" charset="0"/>
                  <a:ea typeface="Open Sans Semibold" pitchFamily="34" charset="0"/>
                  <a:cs typeface="Arial" panose="020B0604020202020204" pitchFamily="34" charset="0"/>
                </a:rPr>
                <a:t> I</a:t>
              </a:r>
            </a:p>
          </p:txBody>
        </p:sp>
        <p:sp>
          <p:nvSpPr>
            <p:cNvPr id="53" name="Oval 52"/>
            <p:cNvSpPr/>
            <p:nvPr/>
          </p:nvSpPr>
          <p:spPr bwMode="gray">
            <a:xfrm>
              <a:off x="851751" y="4278802"/>
              <a:ext cx="228904" cy="228904"/>
            </a:xfrm>
            <a:prstGeom prst="ellipse">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4" name="Group 53"/>
          <p:cNvGrpSpPr/>
          <p:nvPr/>
        </p:nvGrpSpPr>
        <p:grpSpPr>
          <a:xfrm>
            <a:off x="3911969" y="2656253"/>
            <a:ext cx="705435" cy="278393"/>
            <a:chOff x="1170990" y="4254057"/>
            <a:chExt cx="705435" cy="278393"/>
          </a:xfrm>
        </p:grpSpPr>
        <p:sp>
          <p:nvSpPr>
            <p:cNvPr id="55" name="Rounded Rectangle 54"/>
            <p:cNvSpPr/>
            <p:nvPr/>
          </p:nvSpPr>
          <p:spPr bwMode="gray">
            <a:xfrm>
              <a:off x="1170990" y="4254057"/>
              <a:ext cx="705435" cy="278393"/>
            </a:xfrm>
            <a:prstGeom prst="roundRect">
              <a:avLst>
                <a:gd name="adj" fmla="val 50000"/>
              </a:avLst>
            </a:prstGeom>
            <a:solidFill>
              <a:schemeClr val="bg1"/>
            </a:solidFill>
            <a:ln w="12700" algn="ctr">
              <a:solidFill>
                <a:schemeClr val="bg2">
                  <a:lumMod val="75000"/>
                  <a:alpha val="20000"/>
                </a:schemeClr>
              </a:solidFill>
              <a:miter lim="800000"/>
              <a:headEnd/>
              <a:tailEnd/>
            </a:ln>
          </p:spPr>
          <p:txBody>
            <a:bodyPr lIns="72000" tIns="72000" rIns="72000" bIns="72000" rtlCol="0" anchor="ctr"/>
            <a:lstStyle/>
            <a:p>
              <a:pPr algn="r" fontAlgn="base">
                <a:spcBef>
                  <a:spcPct val="50000"/>
                </a:spcBef>
                <a:spcAft>
                  <a:spcPct val="0"/>
                </a:spcAft>
                <a:buClr>
                  <a:srgbClr val="F0AB00"/>
                </a:buClr>
                <a:buSzPct val="80000"/>
              </a:pPr>
              <a:r>
                <a:rPr lang="en-US" sz="1000" kern="0" dirty="0">
                  <a:solidFill>
                    <a:schemeClr val="bg1">
                      <a:lumMod val="85000"/>
                    </a:schemeClr>
                  </a:solidFill>
                  <a:latin typeface="Arial" panose="020B0604020202020204" pitchFamily="34" charset="0"/>
                  <a:ea typeface="Open Sans Semibold" pitchFamily="34" charset="0"/>
                  <a:cs typeface="Arial" panose="020B0604020202020204" pitchFamily="34" charset="0"/>
                </a:rPr>
                <a:t>O</a:t>
              </a:r>
            </a:p>
          </p:txBody>
        </p:sp>
        <p:sp>
          <p:nvSpPr>
            <p:cNvPr id="56" name="Oval 55"/>
            <p:cNvSpPr/>
            <p:nvPr/>
          </p:nvSpPr>
          <p:spPr bwMode="gray">
            <a:xfrm>
              <a:off x="1202306" y="4278802"/>
              <a:ext cx="228904" cy="228904"/>
            </a:xfrm>
            <a:prstGeom prst="ellipse">
              <a:avLst/>
            </a:prstGeom>
            <a:solidFill>
              <a:schemeClr val="bg2">
                <a:lumMod val="75000"/>
                <a:alpha val="20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anose="020B0604020202020204" pitchFamily="34" charset="0"/>
                <a:ea typeface="Arial Unicode MS" pitchFamily="34" charset="-128"/>
                <a:cs typeface="Arial" panose="020B0604020202020204" pitchFamily="34" charset="0"/>
              </a:endParaRPr>
            </a:p>
          </p:txBody>
        </p:sp>
      </p:grpSp>
      <p:grpSp>
        <p:nvGrpSpPr>
          <p:cNvPr id="57" name="Group 56"/>
          <p:cNvGrpSpPr/>
          <p:nvPr/>
        </p:nvGrpSpPr>
        <p:grpSpPr>
          <a:xfrm>
            <a:off x="3911969" y="3202638"/>
            <a:ext cx="705435" cy="278393"/>
            <a:chOff x="1170990" y="4254057"/>
            <a:chExt cx="705435" cy="278393"/>
          </a:xfrm>
        </p:grpSpPr>
        <p:sp>
          <p:nvSpPr>
            <p:cNvPr id="58" name="Rounded Rectangle 57"/>
            <p:cNvSpPr/>
            <p:nvPr/>
          </p:nvSpPr>
          <p:spPr bwMode="gray">
            <a:xfrm>
              <a:off x="1170990" y="4254057"/>
              <a:ext cx="705435" cy="278393"/>
            </a:xfrm>
            <a:prstGeom prst="roundRect">
              <a:avLst>
                <a:gd name="adj" fmla="val 50000"/>
              </a:avLst>
            </a:prstGeom>
            <a:solidFill>
              <a:schemeClr val="bg1"/>
            </a:solidFill>
            <a:ln w="12700" algn="ctr">
              <a:solidFill>
                <a:srgbClr val="CC1919">
                  <a:alpha val="20000"/>
                </a:srgbClr>
              </a:solidFill>
              <a:miter lim="800000"/>
              <a:headEnd/>
              <a:tailEnd/>
            </a:ln>
          </p:spPr>
          <p:txBody>
            <a:bodyPr lIns="72000" tIns="72000" rIns="72000" bIns="72000" rtlCol="0" anchor="ctr"/>
            <a:lstStyle/>
            <a:p>
              <a:pPr lvl="0" algn="r" fontAlgn="base">
                <a:spcBef>
                  <a:spcPct val="50000"/>
                </a:spcBef>
                <a:spcAft>
                  <a:spcPct val="0"/>
                </a:spcAft>
                <a:buClr>
                  <a:srgbClr val="F0AB00"/>
                </a:buClr>
                <a:buSzPct val="80000"/>
              </a:pPr>
              <a:r>
                <a:rPr lang="en-US" sz="1000" dirty="0">
                  <a:solidFill>
                    <a:srgbClr val="FED1D1"/>
                  </a:solidFill>
                  <a:latin typeface="SAP-icons"/>
                </a:rPr>
                <a:t></a:t>
              </a:r>
              <a:endParaRPr lang="en-US" sz="1000" kern="0" dirty="0">
                <a:solidFill>
                  <a:srgbClr val="FED1D1"/>
                </a:solidFill>
                <a:latin typeface="Open Sans Semibold" pitchFamily="34" charset="0"/>
                <a:ea typeface="Open Sans Semibold" pitchFamily="34" charset="0"/>
                <a:cs typeface="Open Sans Semibold" pitchFamily="34" charset="0"/>
              </a:endParaRPr>
            </a:p>
          </p:txBody>
        </p:sp>
        <p:sp>
          <p:nvSpPr>
            <p:cNvPr id="59" name="Oval 58"/>
            <p:cNvSpPr/>
            <p:nvPr/>
          </p:nvSpPr>
          <p:spPr bwMode="gray">
            <a:xfrm>
              <a:off x="1202306" y="4278802"/>
              <a:ext cx="228904" cy="228904"/>
            </a:xfrm>
            <a:prstGeom prst="ellipse">
              <a:avLst/>
            </a:prstGeom>
            <a:solidFill>
              <a:srgbClr val="CC1919">
                <a:alpha val="2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grpSp>
        <p:nvGrpSpPr>
          <p:cNvPr id="60" name="Group 59"/>
          <p:cNvGrpSpPr/>
          <p:nvPr/>
        </p:nvGrpSpPr>
        <p:grpSpPr>
          <a:xfrm>
            <a:off x="3095225" y="3202638"/>
            <a:ext cx="705435" cy="278393"/>
            <a:chOff x="1170990" y="4254057"/>
            <a:chExt cx="705435" cy="278393"/>
          </a:xfrm>
        </p:grpSpPr>
        <p:sp>
          <p:nvSpPr>
            <p:cNvPr id="61" name="Rounded Rectangle 60"/>
            <p:cNvSpPr/>
            <p:nvPr/>
          </p:nvSpPr>
          <p:spPr bwMode="gray">
            <a:xfrm>
              <a:off x="1170990" y="4254057"/>
              <a:ext cx="705435" cy="278393"/>
            </a:xfrm>
            <a:prstGeom prst="roundRect">
              <a:avLst>
                <a:gd name="adj" fmla="val 50000"/>
              </a:avLst>
            </a:prstGeom>
            <a:solidFill>
              <a:schemeClr val="bg1"/>
            </a:solidFill>
            <a:ln w="12700" algn="ctr">
              <a:solidFill>
                <a:srgbClr val="007833">
                  <a:alpha val="20000"/>
                </a:srgbClr>
              </a:solidFill>
              <a:miter lim="800000"/>
              <a:headEnd/>
              <a:tailEnd/>
            </a:ln>
          </p:spPr>
          <p:txBody>
            <a:bodyPr lIns="72000" tIns="72000" rIns="72000" bIns="72000" rtlCol="0" anchor="ctr"/>
            <a:lstStyle/>
            <a:p>
              <a:pPr fontAlgn="base">
                <a:spcBef>
                  <a:spcPct val="50000"/>
                </a:spcBef>
                <a:spcAft>
                  <a:spcPct val="0"/>
                </a:spcAft>
                <a:buClr>
                  <a:srgbClr val="F0AB00"/>
                </a:buClr>
                <a:buSzPct val="80000"/>
              </a:pPr>
              <a:r>
                <a:rPr lang="en-US" sz="1000" dirty="0">
                  <a:solidFill>
                    <a:srgbClr val="CCE4D6"/>
                  </a:solidFill>
                  <a:latin typeface="SAP-icons"/>
                </a:rPr>
                <a:t></a:t>
              </a:r>
              <a:endParaRPr lang="en-US" sz="1000" kern="0" dirty="0">
                <a:solidFill>
                  <a:srgbClr val="CCE4D6"/>
                </a:solidFill>
                <a:latin typeface="Open Sans Semibold" pitchFamily="34" charset="0"/>
                <a:ea typeface="Open Sans Semibold" pitchFamily="34" charset="0"/>
                <a:cs typeface="Open Sans Semibold" pitchFamily="34" charset="0"/>
              </a:endParaRPr>
            </a:p>
          </p:txBody>
        </p:sp>
        <p:sp>
          <p:nvSpPr>
            <p:cNvPr id="62" name="Oval 61"/>
            <p:cNvSpPr/>
            <p:nvPr/>
          </p:nvSpPr>
          <p:spPr bwMode="gray">
            <a:xfrm>
              <a:off x="1622409" y="4278802"/>
              <a:ext cx="228904" cy="228904"/>
            </a:xfrm>
            <a:prstGeom prst="ellipse">
              <a:avLst/>
            </a:prstGeom>
            <a:solidFill>
              <a:srgbClr val="007833">
                <a:alpha val="2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Tree>
    <p:extLst>
      <p:ext uri="{BB962C8B-B14F-4D97-AF65-F5344CB8AC3E}">
        <p14:creationId xmlns:p14="http://schemas.microsoft.com/office/powerpoint/2010/main" val="197485133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err="1" smtClean="0">
                <a:latin typeface="BentonSans Light" panose="02000503000000020004" pitchFamily="2" charset="0"/>
                <a:ea typeface="Arial Unicode MS" pitchFamily="34" charset="-128"/>
                <a:cs typeface="Arial Unicode MS" pitchFamily="34" charset="-128"/>
              </a:rPr>
              <a:t>TextArea</a:t>
            </a:r>
            <a:endParaRPr lang="en-US" dirty="0">
              <a:latin typeface="BentonSans Light" panose="02000503000000020004" pitchFamily="2" charset="0"/>
            </a:endParaRPr>
          </a:p>
        </p:txBody>
      </p:sp>
      <p:sp>
        <p:nvSpPr>
          <p:cNvPr id="3" name="Text Placeholder 2"/>
          <p:cNvSpPr>
            <a:spLocks noGrp="1"/>
          </p:cNvSpPr>
          <p:nvPr>
            <p:ph type="body" sz="quarter" idx="10"/>
          </p:nvPr>
        </p:nvSpPr>
        <p:spPr>
          <a:xfrm>
            <a:off x="324003" y="1690690"/>
            <a:ext cx="8494713" cy="4659310"/>
          </a:xfrm>
        </p:spPr>
        <p:txBody>
          <a:bodyPr/>
          <a:lstStyle/>
          <a:p>
            <a:r>
              <a:rPr lang="en-US" dirty="0">
                <a:solidFill>
                  <a:srgbClr val="006CA7"/>
                </a:solidFill>
                <a:latin typeface="BentonSans Light" panose="02000503000000020004" pitchFamily="2" charset="0"/>
              </a:rPr>
              <a:t>Standard</a:t>
            </a: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panose="02000503000000020004" pitchFamily="2" charset="0"/>
                <a:ea typeface="Arial Unicode MS" pitchFamily="34" charset="-128"/>
                <a:cs typeface="Arial Unicode MS" pitchFamily="34" charset="-128"/>
              </a:rPr>
              <a:t> </a:t>
            </a:r>
            <a:r>
              <a:rPr lang="en-US" kern="0" dirty="0" smtClean="0">
                <a:solidFill>
                  <a:srgbClr val="006CA7"/>
                </a:solidFill>
                <a:latin typeface="BentonSans Light" panose="02000503000000020004" pitchFamily="2" charset="0"/>
                <a:ea typeface="Arial Unicode MS" pitchFamily="34" charset="-128"/>
                <a:cs typeface="Arial Unicode MS" pitchFamily="34" charset="-128"/>
              </a:rPr>
              <a:t>	</a:t>
            </a:r>
          </a:p>
          <a:p>
            <a:r>
              <a:rPr lang="en-US" kern="0" dirty="0" smtClean="0">
                <a:solidFill>
                  <a:srgbClr val="006CA7"/>
                </a:solidFill>
                <a:latin typeface="BentonSans Light" panose="02000503000000020004" pitchFamily="2" charset="0"/>
                <a:ea typeface="Arial Unicode MS" pitchFamily="34" charset="-128"/>
                <a:cs typeface="Arial Unicode MS" pitchFamily="34" charset="-128"/>
              </a:rPr>
              <a:t>Inactive</a:t>
            </a:r>
            <a:endParaRPr lang="en-US" kern="0" dirty="0">
              <a:solidFill>
                <a:srgbClr val="006CA7"/>
              </a:solidFill>
              <a:latin typeface="BentonSans Light" panose="02000503000000020004" pitchFamily="2" charset="0"/>
              <a:ea typeface="Arial Unicode MS" pitchFamily="34" charset="-128"/>
              <a:cs typeface="Arial Unicode MS" pitchFamily="34" charset="-128"/>
            </a:endParaRPr>
          </a:p>
          <a:p>
            <a:endParaRPr lang="en-US" kern="0" dirty="0">
              <a:solidFill>
                <a:srgbClr val="006CA7"/>
              </a:solidFill>
              <a:ea typeface="Arial Unicode MS" pitchFamily="34" charset="-128"/>
              <a:cs typeface="Arial Unicode MS" pitchFamily="34" charset="-128"/>
            </a:endParaRPr>
          </a:p>
          <a:p>
            <a:endParaRPr lang="en-US" kern="0" dirty="0">
              <a:solidFill>
                <a:srgbClr val="006CA7"/>
              </a:solidFill>
              <a:ea typeface="Arial Unicode MS" pitchFamily="34" charset="-128"/>
              <a:cs typeface="Arial Unicode MS" pitchFamily="34" charset="-128"/>
            </a:endParaRPr>
          </a:p>
          <a:p>
            <a:r>
              <a:rPr lang="en-US" kern="0" dirty="0" smtClean="0">
                <a:solidFill>
                  <a:srgbClr val="006CA7"/>
                </a:solidFill>
                <a:latin typeface="BentonSans Light"/>
                <a:ea typeface="Arial Unicode MS" pitchFamily="34" charset="-128"/>
                <a:cs typeface="BentonSans Light"/>
              </a:rPr>
              <a:t>Semantic</a:t>
            </a:r>
            <a:endParaRPr lang="en-US" kern="0" dirty="0" smtClean="0">
              <a:latin typeface="BentonSans Light"/>
              <a:ea typeface="Arial Unicode MS" pitchFamily="34" charset="-128"/>
              <a:cs typeface="BentonSans Light"/>
            </a:endParaRPr>
          </a:p>
        </p:txBody>
      </p:sp>
      <p:sp>
        <p:nvSpPr>
          <p:cNvPr id="5" name="Rectangle 364"/>
          <p:cNvSpPr>
            <a:spLocks noChangeArrowheads="1"/>
          </p:cNvSpPr>
          <p:nvPr/>
        </p:nvSpPr>
        <p:spPr bwMode="auto">
          <a:xfrm>
            <a:off x="3219535" y="2047029"/>
            <a:ext cx="2704933" cy="718548"/>
          </a:xfrm>
          <a:prstGeom prst="rect">
            <a:avLst/>
          </a:prstGeom>
          <a:solidFill>
            <a:srgbClr val="FFFFFF"/>
          </a:solidFill>
          <a:ln w="9525">
            <a:solidFill>
              <a:schemeClr val="bg1">
                <a:lumMod val="75000"/>
              </a:schemeClr>
            </a:solidFill>
            <a:miter lim="800000"/>
            <a:headEnd/>
            <a:tailEnd/>
          </a:ln>
        </p:spPr>
        <p:txBody>
          <a:bodyPr vert="horz" wrap="square" lIns="91434" tIns="45718" rIns="91434" bIns="45718" numCol="1" anchor="t" anchorCtr="0" compatLnSpc="1">
            <a:prstTxWarp prst="textNoShape">
              <a:avLst/>
            </a:prstTxWarp>
          </a:bodyPr>
          <a:lstStyle/>
          <a:p>
            <a:pPr lvl="0"/>
            <a:r>
              <a:rPr lang="en-US" sz="1000" dirty="0">
                <a:solidFill>
                  <a:srgbClr val="000000"/>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9" name="Rectangle 364"/>
          <p:cNvSpPr>
            <a:spLocks noChangeArrowheads="1"/>
          </p:cNvSpPr>
          <p:nvPr/>
        </p:nvSpPr>
        <p:spPr bwMode="auto">
          <a:xfrm>
            <a:off x="335447" y="2047029"/>
            <a:ext cx="2704934" cy="723676"/>
          </a:xfrm>
          <a:prstGeom prst="rect">
            <a:avLst/>
          </a:prstGeom>
          <a:solidFill>
            <a:srgbClr val="FFFFFF"/>
          </a:solidFill>
          <a:ln w="9525">
            <a:solidFill>
              <a:schemeClr val="bg1">
                <a:lumMod val="75000"/>
              </a:schemeClr>
            </a:solidFill>
            <a:miter lim="800000"/>
            <a:headEnd/>
            <a:tailEnd/>
          </a:ln>
        </p:spPr>
        <p:txBody>
          <a:bodyPr vert="horz" wrap="square" lIns="91434" tIns="45718" rIns="91434" bIns="45718" numCol="1" anchor="t" anchorCtr="0" compatLnSpc="1">
            <a:prstTxWarp prst="textNoShape">
              <a:avLst/>
            </a:prstTxWarp>
          </a:bodyPr>
          <a:lstStyle/>
          <a:p>
            <a:r>
              <a:rPr lang="en-US" sz="900" i="1" dirty="0">
                <a:solidFill>
                  <a:srgbClr val="707070"/>
                </a:solidFill>
                <a:latin typeface="Arial" panose="020B0604020202020204" pitchFamily="34" charset="0"/>
                <a:ea typeface="Open Sans" pitchFamily="34" charset="0"/>
                <a:cs typeface="Arial" panose="020B0604020202020204" pitchFamily="34" charset="0"/>
              </a:rPr>
              <a:t>Add note</a:t>
            </a:r>
          </a:p>
        </p:txBody>
      </p:sp>
      <p:sp>
        <p:nvSpPr>
          <p:cNvPr id="10" name="Rectangle 364"/>
          <p:cNvSpPr>
            <a:spLocks noChangeArrowheads="1"/>
          </p:cNvSpPr>
          <p:nvPr/>
        </p:nvSpPr>
        <p:spPr bwMode="auto">
          <a:xfrm>
            <a:off x="335447" y="5199305"/>
            <a:ext cx="2704934" cy="718548"/>
          </a:xfrm>
          <a:prstGeom prst="rect">
            <a:avLst/>
          </a:prstGeom>
          <a:solidFill>
            <a:srgbClr val="FFFFFF"/>
          </a:solidFill>
          <a:ln w="15875">
            <a:solidFill>
              <a:srgbClr val="E52929"/>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1" name="Rectangle 364"/>
          <p:cNvSpPr>
            <a:spLocks noChangeArrowheads="1"/>
          </p:cNvSpPr>
          <p:nvPr/>
        </p:nvSpPr>
        <p:spPr bwMode="auto">
          <a:xfrm>
            <a:off x="3219533" y="5199305"/>
            <a:ext cx="2704934" cy="718548"/>
          </a:xfrm>
          <a:prstGeom prst="rect">
            <a:avLst/>
          </a:prstGeom>
          <a:solidFill>
            <a:srgbClr val="FFFFFF"/>
          </a:solidFill>
          <a:ln w="15875">
            <a:solidFill>
              <a:srgbClr val="F0AB00"/>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3" name="Rectangle 364"/>
          <p:cNvSpPr>
            <a:spLocks noChangeArrowheads="1"/>
          </p:cNvSpPr>
          <p:nvPr/>
        </p:nvSpPr>
        <p:spPr bwMode="auto">
          <a:xfrm>
            <a:off x="6103620" y="5199305"/>
            <a:ext cx="2704934" cy="718548"/>
          </a:xfrm>
          <a:prstGeom prst="rect">
            <a:avLst/>
          </a:prstGeom>
          <a:solidFill>
            <a:srgbClr val="FFFFFF"/>
          </a:solidFill>
          <a:ln w="15875">
            <a:solidFill>
              <a:srgbClr val="008A3B"/>
            </a:solidFill>
            <a:miter lim="800000"/>
            <a:headEnd/>
            <a:tailEnd/>
          </a:ln>
        </p:spPr>
        <p:txBody>
          <a:bodyPr vert="horz" wrap="square" lIns="91434" tIns="45718" rIns="91434" bIns="45718" numCol="1" anchor="t" anchorCtr="0" compatLnSpc="1">
            <a:prstTxWarp prst="textNoShape">
              <a:avLst/>
            </a:prstTxWarp>
          </a:bodyPr>
          <a:lstStyle/>
          <a:p>
            <a:r>
              <a:rPr lang="en-US" sz="1000" dirty="0">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
        <p:nvSpPr>
          <p:cNvPr id="14" name="Rectangle 364"/>
          <p:cNvSpPr>
            <a:spLocks noChangeArrowheads="1"/>
          </p:cNvSpPr>
          <p:nvPr/>
        </p:nvSpPr>
        <p:spPr bwMode="auto">
          <a:xfrm>
            <a:off x="335447" y="3539277"/>
            <a:ext cx="2704933" cy="718548"/>
          </a:xfrm>
          <a:prstGeom prst="rect">
            <a:avLst/>
          </a:prstGeom>
          <a:solidFill>
            <a:srgbClr val="FFFFFF"/>
          </a:solidFill>
          <a:ln w="9525">
            <a:solidFill>
              <a:schemeClr val="bg1">
                <a:lumMod val="75000"/>
                <a:alpha val="30000"/>
              </a:schemeClr>
            </a:solidFill>
            <a:miter lim="800000"/>
            <a:headEnd/>
            <a:tailEnd/>
          </a:ln>
        </p:spPr>
        <p:txBody>
          <a:bodyPr vert="horz" wrap="square" lIns="91434" tIns="45718" rIns="91434" bIns="45718" numCol="1" anchor="t" anchorCtr="0" compatLnSpc="1">
            <a:prstTxWarp prst="textNoShape">
              <a:avLst/>
            </a:prstTxWarp>
          </a:bodyPr>
          <a:lstStyle/>
          <a:p>
            <a:pPr lvl="0"/>
            <a:r>
              <a:rPr lang="en-US" sz="1000" dirty="0">
                <a:solidFill>
                  <a:schemeClr val="bg1">
                    <a:lumMod val="65000"/>
                  </a:schemeClr>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Cum sociis natoque penatibus et magnis.</a:t>
            </a:r>
          </a:p>
        </p:txBody>
      </p:sp>
    </p:spTree>
    <p:extLst>
      <p:ext uri="{BB962C8B-B14F-4D97-AF65-F5344CB8AC3E}">
        <p14:creationId xmlns:p14="http://schemas.microsoft.com/office/powerpoint/2010/main" val="150488519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smtClean="0">
                <a:latin typeface="BentonSans Light" panose="02000503000000020004" pitchFamily="2" charset="0"/>
                <a:ea typeface="Arial Unicode MS" pitchFamily="34" charset="-128"/>
                <a:cs typeface="Arial Unicode MS" pitchFamily="34" charset="-128"/>
              </a:rPr>
              <a:t>Date picker</a:t>
            </a:r>
            <a:endParaRPr lang="en-US" dirty="0">
              <a:latin typeface="BentonSans Light" panose="02000503000000020004" pitchFamily="2" charset="0"/>
            </a:endParaRPr>
          </a:p>
        </p:txBody>
      </p:sp>
      <p:sp>
        <p:nvSpPr>
          <p:cNvPr id="210" name="Rectangle 145"/>
          <p:cNvSpPr>
            <a:spLocks noChangeArrowheads="1"/>
          </p:cNvSpPr>
          <p:nvPr/>
        </p:nvSpPr>
        <p:spPr bwMode="auto">
          <a:xfrm>
            <a:off x="958045" y="4017796"/>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1" name="Rectangle 146"/>
          <p:cNvSpPr>
            <a:spLocks noChangeArrowheads="1"/>
          </p:cNvSpPr>
          <p:nvPr/>
        </p:nvSpPr>
        <p:spPr bwMode="auto">
          <a:xfrm>
            <a:off x="1326384" y="4017796"/>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2" name="Rectangle 147"/>
          <p:cNvSpPr>
            <a:spLocks noChangeArrowheads="1"/>
          </p:cNvSpPr>
          <p:nvPr/>
        </p:nvSpPr>
        <p:spPr bwMode="auto">
          <a:xfrm>
            <a:off x="1690119" y="4017796"/>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3" name="Rectangle 148"/>
          <p:cNvSpPr>
            <a:spLocks noChangeArrowheads="1"/>
          </p:cNvSpPr>
          <p:nvPr/>
        </p:nvSpPr>
        <p:spPr bwMode="auto">
          <a:xfrm>
            <a:off x="2058457" y="4017796"/>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4" name="Rectangle 149"/>
          <p:cNvSpPr>
            <a:spLocks noChangeArrowheads="1"/>
          </p:cNvSpPr>
          <p:nvPr/>
        </p:nvSpPr>
        <p:spPr bwMode="auto">
          <a:xfrm>
            <a:off x="2422190" y="4017796"/>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5" name="Rectangle 150"/>
          <p:cNvSpPr>
            <a:spLocks noChangeArrowheads="1"/>
          </p:cNvSpPr>
          <p:nvPr/>
        </p:nvSpPr>
        <p:spPr bwMode="auto">
          <a:xfrm>
            <a:off x="2790528" y="4017796"/>
            <a:ext cx="354527"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6" name="Rectangle 151"/>
          <p:cNvSpPr>
            <a:spLocks noChangeArrowheads="1"/>
          </p:cNvSpPr>
          <p:nvPr/>
        </p:nvSpPr>
        <p:spPr bwMode="auto">
          <a:xfrm>
            <a:off x="3154264" y="4017796"/>
            <a:ext cx="359130"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17" name="Rectangle 152"/>
          <p:cNvSpPr>
            <a:spLocks noChangeArrowheads="1"/>
          </p:cNvSpPr>
          <p:nvPr/>
        </p:nvSpPr>
        <p:spPr bwMode="auto">
          <a:xfrm>
            <a:off x="958045" y="4445991"/>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18" name="Rectangle 153"/>
          <p:cNvSpPr>
            <a:spLocks noChangeArrowheads="1"/>
          </p:cNvSpPr>
          <p:nvPr/>
        </p:nvSpPr>
        <p:spPr bwMode="auto">
          <a:xfrm>
            <a:off x="1326384" y="4445991"/>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19" name="Rectangle 154"/>
          <p:cNvSpPr>
            <a:spLocks noChangeArrowheads="1"/>
          </p:cNvSpPr>
          <p:nvPr/>
        </p:nvSpPr>
        <p:spPr bwMode="auto">
          <a:xfrm>
            <a:off x="1683179" y="4439051"/>
            <a:ext cx="359130" cy="423589"/>
          </a:xfrm>
          <a:prstGeom prst="rect">
            <a:avLst/>
          </a:prstGeom>
          <a:solidFill>
            <a:srgbClr val="F2F2F2"/>
          </a:solidFill>
          <a:ln w="9525">
            <a:solidFill>
              <a:srgbClr val="AB218E"/>
            </a:solidFill>
            <a:miter lim="800000"/>
            <a:headEnd/>
            <a:tailEnd/>
          </a:ln>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0" name="Rectangle 155"/>
          <p:cNvSpPr>
            <a:spLocks noChangeArrowheads="1"/>
          </p:cNvSpPr>
          <p:nvPr/>
        </p:nvSpPr>
        <p:spPr bwMode="auto">
          <a:xfrm>
            <a:off x="2058457" y="4445991"/>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1" name="Rectangle 156"/>
          <p:cNvSpPr>
            <a:spLocks noChangeArrowheads="1"/>
          </p:cNvSpPr>
          <p:nvPr/>
        </p:nvSpPr>
        <p:spPr bwMode="auto">
          <a:xfrm>
            <a:off x="2422190" y="4445991"/>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2" name="Rectangle 157"/>
          <p:cNvSpPr>
            <a:spLocks noChangeArrowheads="1"/>
          </p:cNvSpPr>
          <p:nvPr/>
        </p:nvSpPr>
        <p:spPr bwMode="auto">
          <a:xfrm>
            <a:off x="2790528" y="4445991"/>
            <a:ext cx="354527"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3" name="Rectangle 158"/>
          <p:cNvSpPr>
            <a:spLocks noChangeArrowheads="1"/>
          </p:cNvSpPr>
          <p:nvPr/>
        </p:nvSpPr>
        <p:spPr bwMode="auto">
          <a:xfrm>
            <a:off x="3154264" y="4445991"/>
            <a:ext cx="359130"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4" name="Rectangle 159"/>
          <p:cNvSpPr>
            <a:spLocks noChangeArrowheads="1"/>
          </p:cNvSpPr>
          <p:nvPr/>
        </p:nvSpPr>
        <p:spPr bwMode="auto">
          <a:xfrm>
            <a:off x="958045"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5" name="Rectangle 160"/>
          <p:cNvSpPr>
            <a:spLocks noChangeArrowheads="1"/>
          </p:cNvSpPr>
          <p:nvPr/>
        </p:nvSpPr>
        <p:spPr bwMode="auto">
          <a:xfrm>
            <a:off x="1326384" y="4874183"/>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6" name="Rectangle 161"/>
          <p:cNvSpPr>
            <a:spLocks noChangeArrowheads="1"/>
          </p:cNvSpPr>
          <p:nvPr/>
        </p:nvSpPr>
        <p:spPr bwMode="auto">
          <a:xfrm>
            <a:off x="1690119"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7" name="Rectangle 162"/>
          <p:cNvSpPr>
            <a:spLocks noChangeArrowheads="1"/>
          </p:cNvSpPr>
          <p:nvPr/>
        </p:nvSpPr>
        <p:spPr bwMode="auto">
          <a:xfrm>
            <a:off x="2058457" y="4874183"/>
            <a:ext cx="354527"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8" name="Rectangle 163"/>
          <p:cNvSpPr>
            <a:spLocks noChangeArrowheads="1"/>
          </p:cNvSpPr>
          <p:nvPr/>
        </p:nvSpPr>
        <p:spPr bwMode="auto">
          <a:xfrm>
            <a:off x="2422190" y="4874183"/>
            <a:ext cx="359130" cy="423589"/>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29" name="Rectangle 164"/>
          <p:cNvSpPr>
            <a:spLocks noChangeArrowheads="1"/>
          </p:cNvSpPr>
          <p:nvPr/>
        </p:nvSpPr>
        <p:spPr bwMode="auto">
          <a:xfrm>
            <a:off x="2790528" y="4874183"/>
            <a:ext cx="354527"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0" name="Rectangle 165"/>
          <p:cNvSpPr>
            <a:spLocks noChangeArrowheads="1"/>
          </p:cNvSpPr>
          <p:nvPr/>
        </p:nvSpPr>
        <p:spPr bwMode="auto">
          <a:xfrm>
            <a:off x="3154264" y="4874183"/>
            <a:ext cx="359130" cy="423589"/>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1" name="Rectangle 166"/>
          <p:cNvSpPr>
            <a:spLocks noChangeArrowheads="1"/>
          </p:cNvSpPr>
          <p:nvPr/>
        </p:nvSpPr>
        <p:spPr bwMode="auto">
          <a:xfrm>
            <a:off x="958045"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2" name="Rectangle 167"/>
          <p:cNvSpPr>
            <a:spLocks noChangeArrowheads="1"/>
          </p:cNvSpPr>
          <p:nvPr/>
        </p:nvSpPr>
        <p:spPr bwMode="auto">
          <a:xfrm>
            <a:off x="1326384" y="5306980"/>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3" name="Rectangle 168"/>
          <p:cNvSpPr>
            <a:spLocks noChangeArrowheads="1"/>
          </p:cNvSpPr>
          <p:nvPr/>
        </p:nvSpPr>
        <p:spPr bwMode="auto">
          <a:xfrm>
            <a:off x="1690119"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4" name="Rectangle 169"/>
          <p:cNvSpPr>
            <a:spLocks noChangeArrowheads="1"/>
          </p:cNvSpPr>
          <p:nvPr/>
        </p:nvSpPr>
        <p:spPr bwMode="auto">
          <a:xfrm>
            <a:off x="2058457" y="5306980"/>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5" name="Rectangle 170"/>
          <p:cNvSpPr>
            <a:spLocks noChangeArrowheads="1"/>
          </p:cNvSpPr>
          <p:nvPr/>
        </p:nvSpPr>
        <p:spPr bwMode="auto">
          <a:xfrm>
            <a:off x="2422190" y="5306980"/>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6" name="Rectangle 171"/>
          <p:cNvSpPr>
            <a:spLocks noChangeArrowheads="1"/>
          </p:cNvSpPr>
          <p:nvPr/>
        </p:nvSpPr>
        <p:spPr bwMode="auto">
          <a:xfrm>
            <a:off x="2790528" y="5306980"/>
            <a:ext cx="354527"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7" name="Rectangle 172"/>
          <p:cNvSpPr>
            <a:spLocks noChangeArrowheads="1"/>
          </p:cNvSpPr>
          <p:nvPr/>
        </p:nvSpPr>
        <p:spPr bwMode="auto">
          <a:xfrm>
            <a:off x="3154264" y="5306980"/>
            <a:ext cx="359130" cy="418986"/>
          </a:xfrm>
          <a:prstGeom prst="rect">
            <a:avLst/>
          </a:prstGeom>
          <a:solidFill>
            <a:srgbClr val="E5E5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8" name="Rectangle 173"/>
          <p:cNvSpPr>
            <a:spLocks noChangeArrowheads="1"/>
          </p:cNvSpPr>
          <p:nvPr/>
        </p:nvSpPr>
        <p:spPr bwMode="auto">
          <a:xfrm>
            <a:off x="958045" y="5735175"/>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39" name="Rectangle 174"/>
          <p:cNvSpPr>
            <a:spLocks noChangeArrowheads="1"/>
          </p:cNvSpPr>
          <p:nvPr/>
        </p:nvSpPr>
        <p:spPr bwMode="auto">
          <a:xfrm>
            <a:off x="1326384" y="5735175"/>
            <a:ext cx="354527"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0" name="Rectangle 175"/>
          <p:cNvSpPr>
            <a:spLocks noChangeArrowheads="1"/>
          </p:cNvSpPr>
          <p:nvPr/>
        </p:nvSpPr>
        <p:spPr bwMode="auto">
          <a:xfrm>
            <a:off x="1690119" y="5735175"/>
            <a:ext cx="359130" cy="418986"/>
          </a:xfrm>
          <a:prstGeom prst="rect">
            <a:avLst/>
          </a:prstGeom>
          <a:solidFill>
            <a:srgbClr val="F2F2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1" name="Rectangle 176"/>
          <p:cNvSpPr>
            <a:spLocks noChangeArrowheads="1"/>
          </p:cNvSpPr>
          <p:nvPr/>
        </p:nvSpPr>
        <p:spPr bwMode="auto">
          <a:xfrm>
            <a:off x="2058457" y="5735175"/>
            <a:ext cx="354527" cy="418986"/>
          </a:xfrm>
          <a:prstGeom prst="rect">
            <a:avLst/>
          </a:prstGeom>
          <a:solidFill>
            <a:srgbClr val="007CC0"/>
          </a:solidFill>
          <a:ln>
            <a:noFill/>
          </a:ln>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2" name="Rectangle 177"/>
          <p:cNvSpPr>
            <a:spLocks noChangeArrowheads="1"/>
          </p:cNvSpPr>
          <p:nvPr/>
        </p:nvSpPr>
        <p:spPr bwMode="auto">
          <a:xfrm>
            <a:off x="2422190" y="5735175"/>
            <a:ext cx="359130" cy="418986"/>
          </a:xfrm>
          <a:prstGeom prst="rect">
            <a:avLst/>
          </a:prstGeom>
          <a:solidFill>
            <a:srgbClr val="007C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3" name="Rectangle 178"/>
          <p:cNvSpPr>
            <a:spLocks noChangeArrowheads="1"/>
          </p:cNvSpPr>
          <p:nvPr/>
        </p:nvSpPr>
        <p:spPr bwMode="auto">
          <a:xfrm>
            <a:off x="2790528" y="5735175"/>
            <a:ext cx="354527" cy="418986"/>
          </a:xfrm>
          <a:prstGeom prst="rect">
            <a:avLst/>
          </a:prstGeom>
          <a:solidFill>
            <a:srgbClr val="CCCCC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4" name="Rectangle 179"/>
          <p:cNvSpPr>
            <a:spLocks noChangeArrowheads="1"/>
          </p:cNvSpPr>
          <p:nvPr/>
        </p:nvSpPr>
        <p:spPr bwMode="auto">
          <a:xfrm>
            <a:off x="3154264" y="5735175"/>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5" name="Rectangle 180"/>
          <p:cNvSpPr>
            <a:spLocks noChangeArrowheads="1"/>
          </p:cNvSpPr>
          <p:nvPr/>
        </p:nvSpPr>
        <p:spPr bwMode="auto">
          <a:xfrm>
            <a:off x="958045"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6" name="Rectangle 181"/>
          <p:cNvSpPr>
            <a:spLocks noChangeArrowheads="1"/>
          </p:cNvSpPr>
          <p:nvPr/>
        </p:nvSpPr>
        <p:spPr bwMode="auto">
          <a:xfrm>
            <a:off x="1326384"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7" name="Rectangle 182"/>
          <p:cNvSpPr>
            <a:spLocks noChangeArrowheads="1"/>
          </p:cNvSpPr>
          <p:nvPr/>
        </p:nvSpPr>
        <p:spPr bwMode="auto">
          <a:xfrm>
            <a:off x="1690119"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8" name="Rectangle 183"/>
          <p:cNvSpPr>
            <a:spLocks noChangeArrowheads="1"/>
          </p:cNvSpPr>
          <p:nvPr/>
        </p:nvSpPr>
        <p:spPr bwMode="auto">
          <a:xfrm>
            <a:off x="2058457"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49" name="Rectangle 184"/>
          <p:cNvSpPr>
            <a:spLocks noChangeArrowheads="1"/>
          </p:cNvSpPr>
          <p:nvPr/>
        </p:nvSpPr>
        <p:spPr bwMode="auto">
          <a:xfrm>
            <a:off x="2422190"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50" name="Rectangle 185"/>
          <p:cNvSpPr>
            <a:spLocks noChangeArrowheads="1"/>
          </p:cNvSpPr>
          <p:nvPr/>
        </p:nvSpPr>
        <p:spPr bwMode="auto">
          <a:xfrm>
            <a:off x="2790528" y="6163367"/>
            <a:ext cx="354527"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51" name="Rectangle 186"/>
          <p:cNvSpPr>
            <a:spLocks noChangeArrowheads="1"/>
          </p:cNvSpPr>
          <p:nvPr/>
        </p:nvSpPr>
        <p:spPr bwMode="auto">
          <a:xfrm>
            <a:off x="3154264" y="6163367"/>
            <a:ext cx="359130" cy="41898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ea typeface="Open Sans Semibold" pitchFamily="34" charset="0"/>
              <a:cs typeface="Arial" panose="020B0604020202020204" pitchFamily="34" charset="0"/>
            </a:endParaRPr>
          </a:p>
        </p:txBody>
      </p:sp>
      <p:sp>
        <p:nvSpPr>
          <p:cNvPr id="294" name="Freeform 230"/>
          <p:cNvSpPr>
            <a:spLocks/>
          </p:cNvSpPr>
          <p:nvPr/>
        </p:nvSpPr>
        <p:spPr bwMode="auto">
          <a:xfrm>
            <a:off x="948837"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5" name="Line 231"/>
          <p:cNvSpPr>
            <a:spLocks noChangeShapeType="1"/>
          </p:cNvSpPr>
          <p:nvPr/>
        </p:nvSpPr>
        <p:spPr bwMode="auto">
          <a:xfrm flipH="1">
            <a:off x="948837"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6" name="Freeform 232"/>
          <p:cNvSpPr>
            <a:spLocks/>
          </p:cNvSpPr>
          <p:nvPr/>
        </p:nvSpPr>
        <p:spPr bwMode="auto">
          <a:xfrm>
            <a:off x="1317175"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7" name="Line 233"/>
          <p:cNvSpPr>
            <a:spLocks noChangeShapeType="1"/>
          </p:cNvSpPr>
          <p:nvPr/>
        </p:nvSpPr>
        <p:spPr bwMode="auto">
          <a:xfrm flipH="1">
            <a:off x="1317175"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8" name="Freeform 234"/>
          <p:cNvSpPr>
            <a:spLocks/>
          </p:cNvSpPr>
          <p:nvPr/>
        </p:nvSpPr>
        <p:spPr bwMode="auto">
          <a:xfrm>
            <a:off x="1680908"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299" name="Line 235"/>
          <p:cNvSpPr>
            <a:spLocks noChangeShapeType="1"/>
          </p:cNvSpPr>
          <p:nvPr/>
        </p:nvSpPr>
        <p:spPr bwMode="auto">
          <a:xfrm flipH="1">
            <a:off x="1680908"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0" name="Freeform 236"/>
          <p:cNvSpPr>
            <a:spLocks/>
          </p:cNvSpPr>
          <p:nvPr/>
        </p:nvSpPr>
        <p:spPr bwMode="auto">
          <a:xfrm>
            <a:off x="2049246"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1" name="Line 237"/>
          <p:cNvSpPr>
            <a:spLocks noChangeShapeType="1"/>
          </p:cNvSpPr>
          <p:nvPr/>
        </p:nvSpPr>
        <p:spPr bwMode="auto">
          <a:xfrm flipH="1">
            <a:off x="2049246"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2" name="Freeform 238"/>
          <p:cNvSpPr>
            <a:spLocks/>
          </p:cNvSpPr>
          <p:nvPr/>
        </p:nvSpPr>
        <p:spPr bwMode="auto">
          <a:xfrm>
            <a:off x="2412982"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3" name="Line 239"/>
          <p:cNvSpPr>
            <a:spLocks noChangeShapeType="1"/>
          </p:cNvSpPr>
          <p:nvPr/>
        </p:nvSpPr>
        <p:spPr bwMode="auto">
          <a:xfrm flipH="1">
            <a:off x="2412982"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4" name="Freeform 240"/>
          <p:cNvSpPr>
            <a:spLocks/>
          </p:cNvSpPr>
          <p:nvPr/>
        </p:nvSpPr>
        <p:spPr bwMode="auto">
          <a:xfrm>
            <a:off x="2781320" y="6637604"/>
            <a:ext cx="354527" cy="0"/>
          </a:xfrm>
          <a:custGeom>
            <a:avLst/>
            <a:gdLst>
              <a:gd name="T0" fmla="*/ 77 w 77"/>
              <a:gd name="T1" fmla="*/ 0 w 77"/>
              <a:gd name="T2" fmla="*/ 77 w 77"/>
            </a:gdLst>
            <a:ahLst/>
            <a:cxnLst>
              <a:cxn ang="0">
                <a:pos x="T0" y="0"/>
              </a:cxn>
              <a:cxn ang="0">
                <a:pos x="T1" y="0"/>
              </a:cxn>
              <a:cxn ang="0">
                <a:pos x="T2" y="0"/>
              </a:cxn>
            </a:cxnLst>
            <a:rect l="0" t="0" r="r" b="b"/>
            <a:pathLst>
              <a:path w="77">
                <a:moveTo>
                  <a:pt x="77" y="0"/>
                </a:moveTo>
                <a:lnTo>
                  <a:pt x="0" y="0"/>
                </a:lnTo>
                <a:lnTo>
                  <a:pt x="77"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5" name="Line 241"/>
          <p:cNvSpPr>
            <a:spLocks noChangeShapeType="1"/>
          </p:cNvSpPr>
          <p:nvPr/>
        </p:nvSpPr>
        <p:spPr bwMode="auto">
          <a:xfrm flipH="1">
            <a:off x="2781320" y="6637604"/>
            <a:ext cx="354527"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6" name="Freeform 242"/>
          <p:cNvSpPr>
            <a:spLocks/>
          </p:cNvSpPr>
          <p:nvPr/>
        </p:nvSpPr>
        <p:spPr bwMode="auto">
          <a:xfrm>
            <a:off x="3145053" y="6637604"/>
            <a:ext cx="359130" cy="0"/>
          </a:xfrm>
          <a:custGeom>
            <a:avLst/>
            <a:gdLst>
              <a:gd name="T0" fmla="*/ 78 w 78"/>
              <a:gd name="T1" fmla="*/ 0 w 78"/>
              <a:gd name="T2" fmla="*/ 78 w 78"/>
            </a:gdLst>
            <a:ahLst/>
            <a:cxnLst>
              <a:cxn ang="0">
                <a:pos x="T0" y="0"/>
              </a:cxn>
              <a:cxn ang="0">
                <a:pos x="T1" y="0"/>
              </a:cxn>
              <a:cxn ang="0">
                <a:pos x="T2" y="0"/>
              </a:cxn>
            </a:cxnLst>
            <a:rect l="0" t="0" r="r" b="b"/>
            <a:pathLst>
              <a:path w="78">
                <a:moveTo>
                  <a:pt x="78" y="0"/>
                </a:moveTo>
                <a:lnTo>
                  <a:pt x="0" y="0"/>
                </a:lnTo>
                <a:lnTo>
                  <a:pt x="78" y="0"/>
                </a:lnTo>
                <a:close/>
              </a:path>
            </a:pathLst>
          </a:cu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7" name="Line 243"/>
          <p:cNvSpPr>
            <a:spLocks noChangeShapeType="1"/>
          </p:cNvSpPr>
          <p:nvPr/>
        </p:nvSpPr>
        <p:spPr bwMode="auto">
          <a:xfrm flipH="1">
            <a:off x="3145053" y="6637604"/>
            <a:ext cx="35913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4000">
              <a:latin typeface="Arial" panose="020B0604020202020204" pitchFamily="34" charset="0"/>
              <a:cs typeface="Arial" panose="020B0604020202020204" pitchFamily="34" charset="0"/>
            </a:endParaRPr>
          </a:p>
        </p:txBody>
      </p:sp>
      <p:sp>
        <p:nvSpPr>
          <p:cNvPr id="309" name="Rectangle 245"/>
          <p:cNvSpPr>
            <a:spLocks noChangeArrowheads="1"/>
          </p:cNvSpPr>
          <p:nvPr/>
        </p:nvSpPr>
        <p:spPr bwMode="auto">
          <a:xfrm>
            <a:off x="1059337"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DDDDDD"/>
                </a:solidFill>
                <a:latin typeface="Arial" panose="020B0604020202020204" pitchFamily="34" charset="0"/>
                <a:ea typeface="Open Sans Semibold" pitchFamily="34" charset="0"/>
                <a:cs typeface="Arial" panose="020B0604020202020204" pitchFamily="34" charset="0"/>
              </a:rPr>
              <a:t>28</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0" name="Rectangle 246"/>
          <p:cNvSpPr>
            <a:spLocks noChangeArrowheads="1"/>
          </p:cNvSpPr>
          <p:nvPr/>
        </p:nvSpPr>
        <p:spPr bwMode="auto">
          <a:xfrm>
            <a:off x="1423071"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29</a:t>
            </a:r>
            <a:endParaRPr lang="en-US" sz="4000">
              <a:latin typeface="Arial" panose="020B0604020202020204" pitchFamily="34" charset="0"/>
              <a:ea typeface="Open Sans Semibold" pitchFamily="34" charset="0"/>
              <a:cs typeface="Arial" panose="020B0604020202020204" pitchFamily="34" charset="0"/>
            </a:endParaRPr>
          </a:p>
        </p:txBody>
      </p:sp>
      <p:sp>
        <p:nvSpPr>
          <p:cNvPr id="311" name="Rectangle 247"/>
          <p:cNvSpPr>
            <a:spLocks noChangeArrowheads="1"/>
          </p:cNvSpPr>
          <p:nvPr/>
        </p:nvSpPr>
        <p:spPr bwMode="auto">
          <a:xfrm>
            <a:off x="1791409"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30</a:t>
            </a:r>
            <a:endParaRPr lang="en-US" sz="4000">
              <a:latin typeface="Arial" panose="020B0604020202020204" pitchFamily="34" charset="0"/>
              <a:ea typeface="Open Sans Semibold" pitchFamily="34" charset="0"/>
              <a:cs typeface="Arial" panose="020B0604020202020204" pitchFamily="34" charset="0"/>
            </a:endParaRPr>
          </a:p>
        </p:txBody>
      </p:sp>
      <p:sp>
        <p:nvSpPr>
          <p:cNvPr id="312" name="Rectangle 248"/>
          <p:cNvSpPr>
            <a:spLocks noChangeArrowheads="1"/>
          </p:cNvSpPr>
          <p:nvPr/>
        </p:nvSpPr>
        <p:spPr bwMode="auto">
          <a:xfrm>
            <a:off x="2155145" y="413115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31</a:t>
            </a:r>
            <a:endParaRPr lang="en-US" sz="4000">
              <a:latin typeface="Arial" panose="020B0604020202020204" pitchFamily="34" charset="0"/>
              <a:ea typeface="Open Sans Semibold" pitchFamily="34" charset="0"/>
              <a:cs typeface="Arial" panose="020B0604020202020204" pitchFamily="34" charset="0"/>
            </a:endParaRPr>
          </a:p>
        </p:txBody>
      </p:sp>
      <p:sp>
        <p:nvSpPr>
          <p:cNvPr id="313" name="Rectangle 249"/>
          <p:cNvSpPr>
            <a:spLocks noChangeArrowheads="1"/>
          </p:cNvSpPr>
          <p:nvPr/>
        </p:nvSpPr>
        <p:spPr bwMode="auto">
          <a:xfrm>
            <a:off x="2560317"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4" name="Rectangle 250"/>
          <p:cNvSpPr>
            <a:spLocks noChangeArrowheads="1"/>
          </p:cNvSpPr>
          <p:nvPr/>
        </p:nvSpPr>
        <p:spPr bwMode="auto">
          <a:xfrm>
            <a:off x="2928655"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a:t>
            </a:r>
            <a:endParaRPr lang="en-US" sz="4000">
              <a:latin typeface="Arial" panose="020B0604020202020204" pitchFamily="34" charset="0"/>
              <a:ea typeface="Open Sans Semibold" pitchFamily="34" charset="0"/>
              <a:cs typeface="Arial" panose="020B0604020202020204" pitchFamily="34" charset="0"/>
            </a:endParaRPr>
          </a:p>
        </p:txBody>
      </p:sp>
      <p:sp>
        <p:nvSpPr>
          <p:cNvPr id="315" name="Rectangle 251"/>
          <p:cNvSpPr>
            <a:spLocks noChangeArrowheads="1"/>
          </p:cNvSpPr>
          <p:nvPr/>
        </p:nvSpPr>
        <p:spPr bwMode="auto">
          <a:xfrm>
            <a:off x="3292388" y="4131155"/>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3</a:t>
            </a:r>
            <a:endParaRPr lang="en-US" sz="4000">
              <a:latin typeface="Arial" panose="020B0604020202020204" pitchFamily="34" charset="0"/>
              <a:ea typeface="Open Sans Semibold" pitchFamily="34" charset="0"/>
              <a:cs typeface="Arial" panose="020B0604020202020204" pitchFamily="34" charset="0"/>
            </a:endParaRPr>
          </a:p>
        </p:txBody>
      </p:sp>
      <p:sp>
        <p:nvSpPr>
          <p:cNvPr id="316" name="Rectangle 252"/>
          <p:cNvSpPr>
            <a:spLocks noChangeArrowheads="1"/>
          </p:cNvSpPr>
          <p:nvPr/>
        </p:nvSpPr>
        <p:spPr bwMode="auto">
          <a:xfrm>
            <a:off x="1096172"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4</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7" name="Rectangle 253"/>
          <p:cNvSpPr>
            <a:spLocks noChangeArrowheads="1"/>
          </p:cNvSpPr>
          <p:nvPr/>
        </p:nvSpPr>
        <p:spPr bwMode="auto">
          <a:xfrm>
            <a:off x="1464509"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5</a:t>
            </a:r>
            <a:endParaRPr lang="en-US" sz="4000">
              <a:latin typeface="Arial" panose="020B0604020202020204" pitchFamily="34" charset="0"/>
              <a:ea typeface="Open Sans Semibold" pitchFamily="34" charset="0"/>
              <a:cs typeface="Arial" panose="020B0604020202020204" pitchFamily="34" charset="0"/>
            </a:endParaRPr>
          </a:p>
        </p:txBody>
      </p:sp>
      <p:sp>
        <p:nvSpPr>
          <p:cNvPr id="318" name="Rectangle 254"/>
          <p:cNvSpPr>
            <a:spLocks noChangeArrowheads="1"/>
          </p:cNvSpPr>
          <p:nvPr/>
        </p:nvSpPr>
        <p:spPr bwMode="auto">
          <a:xfrm>
            <a:off x="1828243"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6</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19" name="Rectangle 255"/>
          <p:cNvSpPr>
            <a:spLocks noChangeArrowheads="1"/>
          </p:cNvSpPr>
          <p:nvPr/>
        </p:nvSpPr>
        <p:spPr bwMode="auto">
          <a:xfrm>
            <a:off x="2196581"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6</a:t>
            </a:r>
            <a:endParaRPr lang="en-US" sz="4000">
              <a:latin typeface="Arial" panose="020B0604020202020204" pitchFamily="34" charset="0"/>
              <a:ea typeface="Open Sans Semibold" pitchFamily="34" charset="0"/>
              <a:cs typeface="Arial" panose="020B0604020202020204" pitchFamily="34" charset="0"/>
            </a:endParaRPr>
          </a:p>
        </p:txBody>
      </p:sp>
      <p:sp>
        <p:nvSpPr>
          <p:cNvPr id="320" name="Rectangle 256"/>
          <p:cNvSpPr>
            <a:spLocks noChangeArrowheads="1"/>
          </p:cNvSpPr>
          <p:nvPr/>
        </p:nvSpPr>
        <p:spPr bwMode="auto">
          <a:xfrm>
            <a:off x="2560317"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8</a:t>
            </a:r>
            <a:endParaRPr lang="en-US" sz="4000">
              <a:latin typeface="Arial" panose="020B0604020202020204" pitchFamily="34" charset="0"/>
              <a:ea typeface="Open Sans Semibold" pitchFamily="34" charset="0"/>
              <a:cs typeface="Arial" panose="020B0604020202020204" pitchFamily="34" charset="0"/>
            </a:endParaRPr>
          </a:p>
        </p:txBody>
      </p:sp>
      <p:sp>
        <p:nvSpPr>
          <p:cNvPr id="321" name="Rectangle 257"/>
          <p:cNvSpPr>
            <a:spLocks noChangeArrowheads="1"/>
          </p:cNvSpPr>
          <p:nvPr/>
        </p:nvSpPr>
        <p:spPr bwMode="auto">
          <a:xfrm>
            <a:off x="2928655" y="4559347"/>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9</a:t>
            </a:r>
            <a:endParaRPr lang="en-US" sz="4000">
              <a:latin typeface="Arial" panose="020B0604020202020204" pitchFamily="34" charset="0"/>
              <a:ea typeface="Open Sans Semibold" pitchFamily="34" charset="0"/>
              <a:cs typeface="Arial" panose="020B0604020202020204" pitchFamily="34" charset="0"/>
            </a:endParaRPr>
          </a:p>
        </p:txBody>
      </p:sp>
      <p:sp>
        <p:nvSpPr>
          <p:cNvPr id="322" name="Rectangle 258"/>
          <p:cNvSpPr>
            <a:spLocks noChangeArrowheads="1"/>
          </p:cNvSpPr>
          <p:nvPr/>
        </p:nvSpPr>
        <p:spPr bwMode="auto">
          <a:xfrm>
            <a:off x="3255553" y="4559347"/>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10</a:t>
            </a:r>
            <a:endParaRPr lang="en-US" sz="4000">
              <a:latin typeface="Arial" panose="020B0604020202020204" pitchFamily="34" charset="0"/>
              <a:ea typeface="Open Sans Semibold" pitchFamily="34" charset="0"/>
              <a:cs typeface="Arial" panose="020B0604020202020204" pitchFamily="34" charset="0"/>
            </a:endParaRPr>
          </a:p>
        </p:txBody>
      </p:sp>
      <p:sp>
        <p:nvSpPr>
          <p:cNvPr id="323" name="Rectangle 259"/>
          <p:cNvSpPr>
            <a:spLocks noChangeArrowheads="1"/>
          </p:cNvSpPr>
          <p:nvPr/>
        </p:nvSpPr>
        <p:spPr bwMode="auto">
          <a:xfrm>
            <a:off x="1059337" y="4996750"/>
            <a:ext cx="14912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11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24" name="Rectangle 260"/>
          <p:cNvSpPr>
            <a:spLocks noChangeArrowheads="1"/>
          </p:cNvSpPr>
          <p:nvPr/>
        </p:nvSpPr>
        <p:spPr bwMode="auto">
          <a:xfrm>
            <a:off x="1423071"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12</a:t>
            </a:r>
            <a:endParaRPr lang="en-US" sz="4000">
              <a:latin typeface="Arial" panose="020B0604020202020204" pitchFamily="34" charset="0"/>
              <a:ea typeface="Open Sans Semibold" pitchFamily="34" charset="0"/>
              <a:cs typeface="Arial" panose="020B0604020202020204" pitchFamily="34" charset="0"/>
            </a:endParaRPr>
          </a:p>
        </p:txBody>
      </p:sp>
      <p:sp>
        <p:nvSpPr>
          <p:cNvPr id="325" name="Rectangle 261"/>
          <p:cNvSpPr>
            <a:spLocks noChangeArrowheads="1"/>
          </p:cNvSpPr>
          <p:nvPr/>
        </p:nvSpPr>
        <p:spPr bwMode="auto">
          <a:xfrm>
            <a:off x="1791409"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13</a:t>
            </a:r>
            <a:endParaRPr lang="en-US" sz="4000">
              <a:latin typeface="Arial" panose="020B0604020202020204" pitchFamily="34" charset="0"/>
              <a:ea typeface="Open Sans Semibold" pitchFamily="34" charset="0"/>
              <a:cs typeface="Arial" panose="020B0604020202020204" pitchFamily="34" charset="0"/>
            </a:endParaRPr>
          </a:p>
        </p:txBody>
      </p:sp>
      <p:sp>
        <p:nvSpPr>
          <p:cNvPr id="326" name="Rectangle 262"/>
          <p:cNvSpPr>
            <a:spLocks noChangeArrowheads="1"/>
          </p:cNvSpPr>
          <p:nvPr/>
        </p:nvSpPr>
        <p:spPr bwMode="auto">
          <a:xfrm>
            <a:off x="2155145"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14</a:t>
            </a:r>
            <a:endParaRPr lang="en-US" sz="4000">
              <a:latin typeface="Arial" panose="020B0604020202020204" pitchFamily="34" charset="0"/>
              <a:ea typeface="Open Sans Semibold" pitchFamily="34" charset="0"/>
              <a:cs typeface="Arial" panose="020B0604020202020204" pitchFamily="34" charset="0"/>
            </a:endParaRPr>
          </a:p>
        </p:txBody>
      </p:sp>
      <p:sp>
        <p:nvSpPr>
          <p:cNvPr id="327" name="Rectangle 263"/>
          <p:cNvSpPr>
            <a:spLocks noChangeArrowheads="1"/>
          </p:cNvSpPr>
          <p:nvPr/>
        </p:nvSpPr>
        <p:spPr bwMode="auto">
          <a:xfrm>
            <a:off x="2523483"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15</a:t>
            </a:r>
            <a:endParaRPr lang="en-US" sz="4000">
              <a:latin typeface="Arial" panose="020B0604020202020204" pitchFamily="34" charset="0"/>
              <a:ea typeface="Open Sans Semibold" pitchFamily="34" charset="0"/>
              <a:cs typeface="Arial" panose="020B0604020202020204" pitchFamily="34" charset="0"/>
            </a:endParaRPr>
          </a:p>
        </p:txBody>
      </p:sp>
      <p:sp>
        <p:nvSpPr>
          <p:cNvPr id="328" name="Rectangle 264"/>
          <p:cNvSpPr>
            <a:spLocks noChangeArrowheads="1"/>
          </p:cNvSpPr>
          <p:nvPr/>
        </p:nvSpPr>
        <p:spPr bwMode="auto">
          <a:xfrm>
            <a:off x="2887216"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16</a:t>
            </a:r>
            <a:endParaRPr lang="en-US" sz="4000">
              <a:latin typeface="Arial" panose="020B0604020202020204" pitchFamily="34" charset="0"/>
              <a:ea typeface="Open Sans Semibold" pitchFamily="34" charset="0"/>
              <a:cs typeface="Arial" panose="020B0604020202020204" pitchFamily="34" charset="0"/>
            </a:endParaRPr>
          </a:p>
        </p:txBody>
      </p:sp>
      <p:sp>
        <p:nvSpPr>
          <p:cNvPr id="329" name="Rectangle 265"/>
          <p:cNvSpPr>
            <a:spLocks noChangeArrowheads="1"/>
          </p:cNvSpPr>
          <p:nvPr/>
        </p:nvSpPr>
        <p:spPr bwMode="auto">
          <a:xfrm>
            <a:off x="3255553" y="499675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17</a:t>
            </a:r>
            <a:endParaRPr lang="en-US" sz="4000">
              <a:latin typeface="Arial" panose="020B0604020202020204" pitchFamily="34" charset="0"/>
              <a:ea typeface="Open Sans Semibold" pitchFamily="34" charset="0"/>
              <a:cs typeface="Arial" panose="020B0604020202020204" pitchFamily="34" charset="0"/>
            </a:endParaRPr>
          </a:p>
        </p:txBody>
      </p:sp>
      <p:sp>
        <p:nvSpPr>
          <p:cNvPr id="330" name="Rectangle 266"/>
          <p:cNvSpPr>
            <a:spLocks noChangeArrowheads="1"/>
          </p:cNvSpPr>
          <p:nvPr/>
        </p:nvSpPr>
        <p:spPr bwMode="auto">
          <a:xfrm>
            <a:off x="1059337"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18</a:t>
            </a:r>
            <a:endParaRPr lang="en-US" sz="4000">
              <a:latin typeface="Arial" panose="020B0604020202020204" pitchFamily="34" charset="0"/>
              <a:ea typeface="Open Sans Semibold" pitchFamily="34" charset="0"/>
              <a:cs typeface="Arial" panose="020B0604020202020204" pitchFamily="34" charset="0"/>
            </a:endParaRPr>
          </a:p>
        </p:txBody>
      </p:sp>
      <p:sp>
        <p:nvSpPr>
          <p:cNvPr id="331" name="Rectangle 267"/>
          <p:cNvSpPr>
            <a:spLocks noChangeArrowheads="1"/>
          </p:cNvSpPr>
          <p:nvPr/>
        </p:nvSpPr>
        <p:spPr bwMode="auto">
          <a:xfrm>
            <a:off x="1423071"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19</a:t>
            </a:r>
            <a:endParaRPr lang="en-US" sz="4000">
              <a:latin typeface="Arial" panose="020B0604020202020204" pitchFamily="34" charset="0"/>
              <a:ea typeface="Open Sans Semibold" pitchFamily="34" charset="0"/>
              <a:cs typeface="Arial" panose="020B0604020202020204" pitchFamily="34" charset="0"/>
            </a:endParaRPr>
          </a:p>
        </p:txBody>
      </p:sp>
      <p:sp>
        <p:nvSpPr>
          <p:cNvPr id="332" name="Rectangle 268"/>
          <p:cNvSpPr>
            <a:spLocks noChangeArrowheads="1"/>
          </p:cNvSpPr>
          <p:nvPr/>
        </p:nvSpPr>
        <p:spPr bwMode="auto">
          <a:xfrm>
            <a:off x="1791409"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20</a:t>
            </a:r>
            <a:endParaRPr lang="en-US" sz="4000">
              <a:latin typeface="Arial" panose="020B0604020202020204" pitchFamily="34" charset="0"/>
              <a:ea typeface="Open Sans Semibold" pitchFamily="34" charset="0"/>
              <a:cs typeface="Arial" panose="020B0604020202020204" pitchFamily="34" charset="0"/>
            </a:endParaRPr>
          </a:p>
        </p:txBody>
      </p:sp>
      <p:sp>
        <p:nvSpPr>
          <p:cNvPr id="333" name="Rectangle 269"/>
          <p:cNvSpPr>
            <a:spLocks noChangeArrowheads="1"/>
          </p:cNvSpPr>
          <p:nvPr/>
        </p:nvSpPr>
        <p:spPr bwMode="auto">
          <a:xfrm>
            <a:off x="2155145"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21</a:t>
            </a:r>
            <a:endParaRPr lang="en-US" sz="4000">
              <a:latin typeface="Arial" panose="020B0604020202020204" pitchFamily="34" charset="0"/>
              <a:ea typeface="Open Sans Semibold" pitchFamily="34" charset="0"/>
              <a:cs typeface="Arial" panose="020B0604020202020204" pitchFamily="34" charset="0"/>
            </a:endParaRPr>
          </a:p>
        </p:txBody>
      </p:sp>
      <p:sp>
        <p:nvSpPr>
          <p:cNvPr id="334" name="Rectangle 270"/>
          <p:cNvSpPr>
            <a:spLocks noChangeArrowheads="1"/>
          </p:cNvSpPr>
          <p:nvPr/>
        </p:nvSpPr>
        <p:spPr bwMode="auto">
          <a:xfrm>
            <a:off x="2523483"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22</a:t>
            </a:r>
            <a:endParaRPr lang="en-US" sz="4000">
              <a:latin typeface="Arial" panose="020B0604020202020204" pitchFamily="34" charset="0"/>
              <a:ea typeface="Open Sans Semibold" pitchFamily="34" charset="0"/>
              <a:cs typeface="Arial" panose="020B0604020202020204" pitchFamily="34" charset="0"/>
            </a:endParaRPr>
          </a:p>
        </p:txBody>
      </p:sp>
      <p:sp>
        <p:nvSpPr>
          <p:cNvPr id="335" name="Rectangle 271"/>
          <p:cNvSpPr>
            <a:spLocks noChangeArrowheads="1"/>
          </p:cNvSpPr>
          <p:nvPr/>
        </p:nvSpPr>
        <p:spPr bwMode="auto">
          <a:xfrm>
            <a:off x="2887216"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23</a:t>
            </a:r>
            <a:endParaRPr lang="en-US" sz="4000">
              <a:latin typeface="Arial" panose="020B0604020202020204" pitchFamily="34" charset="0"/>
              <a:ea typeface="Open Sans Semibold" pitchFamily="34" charset="0"/>
              <a:cs typeface="Arial" panose="020B0604020202020204" pitchFamily="34" charset="0"/>
            </a:endParaRPr>
          </a:p>
        </p:txBody>
      </p:sp>
      <p:sp>
        <p:nvSpPr>
          <p:cNvPr id="336" name="Rectangle 272"/>
          <p:cNvSpPr>
            <a:spLocks noChangeArrowheads="1"/>
          </p:cNvSpPr>
          <p:nvPr/>
        </p:nvSpPr>
        <p:spPr bwMode="auto">
          <a:xfrm>
            <a:off x="3255553" y="542494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24</a:t>
            </a:r>
            <a:endParaRPr lang="en-US" sz="4000">
              <a:latin typeface="Arial" panose="020B0604020202020204" pitchFamily="34" charset="0"/>
              <a:ea typeface="Open Sans Semibold" pitchFamily="34" charset="0"/>
              <a:cs typeface="Arial" panose="020B0604020202020204" pitchFamily="34" charset="0"/>
            </a:endParaRPr>
          </a:p>
        </p:txBody>
      </p:sp>
      <p:sp>
        <p:nvSpPr>
          <p:cNvPr id="337" name="Rectangle 273"/>
          <p:cNvSpPr>
            <a:spLocks noChangeArrowheads="1"/>
          </p:cNvSpPr>
          <p:nvPr/>
        </p:nvSpPr>
        <p:spPr bwMode="auto">
          <a:xfrm>
            <a:off x="1059337"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25</a:t>
            </a:r>
            <a:endParaRPr lang="en-US" sz="4000">
              <a:latin typeface="Arial" panose="020B0604020202020204" pitchFamily="34" charset="0"/>
              <a:ea typeface="Open Sans Semibold" pitchFamily="34" charset="0"/>
              <a:cs typeface="Arial" panose="020B0604020202020204" pitchFamily="34" charset="0"/>
            </a:endParaRPr>
          </a:p>
        </p:txBody>
      </p:sp>
      <p:sp>
        <p:nvSpPr>
          <p:cNvPr id="338" name="Rectangle 274"/>
          <p:cNvSpPr>
            <a:spLocks noChangeArrowheads="1"/>
          </p:cNvSpPr>
          <p:nvPr/>
        </p:nvSpPr>
        <p:spPr bwMode="auto">
          <a:xfrm>
            <a:off x="1423071"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26</a:t>
            </a:r>
            <a:endParaRPr lang="en-US" sz="4000">
              <a:latin typeface="Arial" panose="020B0604020202020204" pitchFamily="34" charset="0"/>
              <a:ea typeface="Open Sans Semibold" pitchFamily="34" charset="0"/>
              <a:cs typeface="Arial" panose="020B0604020202020204" pitchFamily="34" charset="0"/>
            </a:endParaRPr>
          </a:p>
        </p:txBody>
      </p:sp>
      <p:sp>
        <p:nvSpPr>
          <p:cNvPr id="339" name="Rectangle 275"/>
          <p:cNvSpPr>
            <a:spLocks noChangeArrowheads="1"/>
          </p:cNvSpPr>
          <p:nvPr/>
        </p:nvSpPr>
        <p:spPr bwMode="auto">
          <a:xfrm>
            <a:off x="1791409"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27</a:t>
            </a:r>
            <a:endParaRPr lang="en-US" sz="4000">
              <a:latin typeface="Arial" panose="020B0604020202020204" pitchFamily="34" charset="0"/>
              <a:ea typeface="Open Sans Semibold" pitchFamily="34" charset="0"/>
              <a:cs typeface="Arial" panose="020B0604020202020204" pitchFamily="34" charset="0"/>
            </a:endParaRPr>
          </a:p>
        </p:txBody>
      </p:sp>
      <p:sp>
        <p:nvSpPr>
          <p:cNvPr id="340" name="Rectangle 276"/>
          <p:cNvSpPr>
            <a:spLocks noChangeArrowheads="1"/>
          </p:cNvSpPr>
          <p:nvPr/>
        </p:nvSpPr>
        <p:spPr bwMode="auto">
          <a:xfrm>
            <a:off x="2155145"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FFFFFF"/>
                </a:solidFill>
                <a:latin typeface="Arial" panose="020B0604020202020204" pitchFamily="34" charset="0"/>
                <a:ea typeface="Open Sans Semibold" pitchFamily="34" charset="0"/>
                <a:cs typeface="Arial" panose="020B0604020202020204" pitchFamily="34" charset="0"/>
              </a:rPr>
              <a:t>28</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341" name="Rectangle 277"/>
          <p:cNvSpPr>
            <a:spLocks noChangeArrowheads="1"/>
          </p:cNvSpPr>
          <p:nvPr/>
        </p:nvSpPr>
        <p:spPr bwMode="auto">
          <a:xfrm>
            <a:off x="2523483"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FFFFFF"/>
                </a:solidFill>
                <a:latin typeface="Arial" panose="020B0604020202020204" pitchFamily="34" charset="0"/>
                <a:ea typeface="Open Sans Semibold" pitchFamily="34" charset="0"/>
                <a:cs typeface="Arial" panose="020B0604020202020204" pitchFamily="34" charset="0"/>
              </a:rPr>
              <a:t>29</a:t>
            </a:r>
            <a:endParaRPr lang="en-US" sz="4000">
              <a:latin typeface="Arial" panose="020B0604020202020204" pitchFamily="34" charset="0"/>
              <a:ea typeface="Open Sans Semibold" pitchFamily="34" charset="0"/>
              <a:cs typeface="Arial" panose="020B0604020202020204" pitchFamily="34" charset="0"/>
            </a:endParaRPr>
          </a:p>
        </p:txBody>
      </p:sp>
      <p:sp>
        <p:nvSpPr>
          <p:cNvPr id="342" name="Rectangle 278"/>
          <p:cNvSpPr>
            <a:spLocks noChangeArrowheads="1"/>
          </p:cNvSpPr>
          <p:nvPr/>
        </p:nvSpPr>
        <p:spPr bwMode="auto">
          <a:xfrm>
            <a:off x="2887216" y="584853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666666"/>
                </a:solidFill>
                <a:latin typeface="Arial" panose="020B0604020202020204" pitchFamily="34" charset="0"/>
                <a:ea typeface="Open Sans Semibold" pitchFamily="34" charset="0"/>
                <a:cs typeface="Arial" panose="020B0604020202020204" pitchFamily="34" charset="0"/>
              </a:rPr>
              <a:t>30</a:t>
            </a:r>
            <a:endParaRPr lang="en-US" sz="4000">
              <a:latin typeface="Arial" panose="020B0604020202020204" pitchFamily="34" charset="0"/>
              <a:ea typeface="Open Sans Semibold" pitchFamily="34" charset="0"/>
              <a:cs typeface="Arial" panose="020B0604020202020204" pitchFamily="34" charset="0"/>
            </a:endParaRPr>
          </a:p>
        </p:txBody>
      </p:sp>
      <p:sp>
        <p:nvSpPr>
          <p:cNvPr id="343" name="Rectangle 279"/>
          <p:cNvSpPr>
            <a:spLocks noChangeArrowheads="1"/>
          </p:cNvSpPr>
          <p:nvPr/>
        </p:nvSpPr>
        <p:spPr bwMode="auto">
          <a:xfrm>
            <a:off x="3292388" y="5848531"/>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1</a:t>
            </a:r>
            <a:endParaRPr lang="en-US" sz="4000">
              <a:latin typeface="Arial" panose="020B0604020202020204" pitchFamily="34" charset="0"/>
              <a:ea typeface="Open Sans Semibold" pitchFamily="34" charset="0"/>
              <a:cs typeface="Arial" panose="020B0604020202020204" pitchFamily="34" charset="0"/>
            </a:endParaRPr>
          </a:p>
        </p:txBody>
      </p:sp>
      <p:sp>
        <p:nvSpPr>
          <p:cNvPr id="344" name="Rectangle 280"/>
          <p:cNvSpPr>
            <a:spLocks noChangeArrowheads="1"/>
          </p:cNvSpPr>
          <p:nvPr/>
        </p:nvSpPr>
        <p:spPr bwMode="auto">
          <a:xfrm>
            <a:off x="1096172"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2</a:t>
            </a:r>
            <a:endParaRPr lang="en-US" sz="4000">
              <a:latin typeface="Arial" panose="020B0604020202020204" pitchFamily="34" charset="0"/>
              <a:ea typeface="Open Sans Semibold" pitchFamily="34" charset="0"/>
              <a:cs typeface="Arial" panose="020B0604020202020204" pitchFamily="34" charset="0"/>
            </a:endParaRPr>
          </a:p>
        </p:txBody>
      </p:sp>
      <p:sp>
        <p:nvSpPr>
          <p:cNvPr id="345" name="Rectangle 281"/>
          <p:cNvSpPr>
            <a:spLocks noChangeArrowheads="1"/>
          </p:cNvSpPr>
          <p:nvPr/>
        </p:nvSpPr>
        <p:spPr bwMode="auto">
          <a:xfrm>
            <a:off x="1464509"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3</a:t>
            </a:r>
            <a:endParaRPr lang="en-US" sz="4000">
              <a:latin typeface="Arial" panose="020B0604020202020204" pitchFamily="34" charset="0"/>
              <a:ea typeface="Open Sans Semibold" pitchFamily="34" charset="0"/>
              <a:cs typeface="Arial" panose="020B0604020202020204" pitchFamily="34" charset="0"/>
            </a:endParaRPr>
          </a:p>
        </p:txBody>
      </p:sp>
      <p:sp>
        <p:nvSpPr>
          <p:cNvPr id="346" name="Rectangle 282"/>
          <p:cNvSpPr>
            <a:spLocks noChangeArrowheads="1"/>
          </p:cNvSpPr>
          <p:nvPr/>
        </p:nvSpPr>
        <p:spPr bwMode="auto">
          <a:xfrm>
            <a:off x="1828243"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4</a:t>
            </a:r>
            <a:endParaRPr lang="en-US" sz="4000">
              <a:latin typeface="Arial" panose="020B0604020202020204" pitchFamily="34" charset="0"/>
              <a:ea typeface="Open Sans Semibold" pitchFamily="34" charset="0"/>
              <a:cs typeface="Arial" panose="020B0604020202020204" pitchFamily="34" charset="0"/>
            </a:endParaRPr>
          </a:p>
        </p:txBody>
      </p:sp>
      <p:sp>
        <p:nvSpPr>
          <p:cNvPr id="347" name="Rectangle 283"/>
          <p:cNvSpPr>
            <a:spLocks noChangeArrowheads="1"/>
          </p:cNvSpPr>
          <p:nvPr/>
        </p:nvSpPr>
        <p:spPr bwMode="auto">
          <a:xfrm>
            <a:off x="2196581"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5</a:t>
            </a:r>
            <a:endParaRPr lang="en-US" sz="4000">
              <a:latin typeface="Arial" panose="020B0604020202020204" pitchFamily="34" charset="0"/>
              <a:ea typeface="Open Sans Semibold" pitchFamily="34" charset="0"/>
              <a:cs typeface="Arial" panose="020B0604020202020204" pitchFamily="34" charset="0"/>
            </a:endParaRPr>
          </a:p>
        </p:txBody>
      </p:sp>
      <p:sp>
        <p:nvSpPr>
          <p:cNvPr id="348" name="Rectangle 284"/>
          <p:cNvSpPr>
            <a:spLocks noChangeArrowheads="1"/>
          </p:cNvSpPr>
          <p:nvPr/>
        </p:nvSpPr>
        <p:spPr bwMode="auto">
          <a:xfrm>
            <a:off x="2560317"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6</a:t>
            </a:r>
            <a:endParaRPr lang="en-US" sz="4000">
              <a:latin typeface="Arial" panose="020B0604020202020204" pitchFamily="34" charset="0"/>
              <a:ea typeface="Open Sans Semibold" pitchFamily="34" charset="0"/>
              <a:cs typeface="Arial" panose="020B0604020202020204" pitchFamily="34" charset="0"/>
            </a:endParaRPr>
          </a:p>
        </p:txBody>
      </p:sp>
      <p:sp>
        <p:nvSpPr>
          <p:cNvPr id="349" name="Rectangle 285"/>
          <p:cNvSpPr>
            <a:spLocks noChangeArrowheads="1"/>
          </p:cNvSpPr>
          <p:nvPr/>
        </p:nvSpPr>
        <p:spPr bwMode="auto">
          <a:xfrm>
            <a:off x="2928655"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7</a:t>
            </a:r>
            <a:endParaRPr lang="en-US" sz="4000">
              <a:latin typeface="Arial" panose="020B0604020202020204" pitchFamily="34" charset="0"/>
              <a:ea typeface="Open Sans Semibold" pitchFamily="34" charset="0"/>
              <a:cs typeface="Arial" panose="020B0604020202020204" pitchFamily="34" charset="0"/>
            </a:endParaRPr>
          </a:p>
        </p:txBody>
      </p:sp>
      <p:sp>
        <p:nvSpPr>
          <p:cNvPr id="350" name="Rectangle 286"/>
          <p:cNvSpPr>
            <a:spLocks noChangeArrowheads="1"/>
          </p:cNvSpPr>
          <p:nvPr/>
        </p:nvSpPr>
        <p:spPr bwMode="auto">
          <a:xfrm>
            <a:off x="3292388" y="6276726"/>
            <a:ext cx="7845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a:solidFill>
                  <a:srgbClr val="DDDDDD"/>
                </a:solidFill>
                <a:latin typeface="Arial" panose="020B0604020202020204" pitchFamily="34" charset="0"/>
                <a:ea typeface="Open Sans Semibold" pitchFamily="34" charset="0"/>
                <a:cs typeface="Arial" panose="020B0604020202020204" pitchFamily="34" charset="0"/>
              </a:rPr>
              <a:t>8</a:t>
            </a:r>
            <a:endParaRPr lang="en-US" sz="4000">
              <a:latin typeface="Arial" panose="020B0604020202020204" pitchFamily="34" charset="0"/>
              <a:ea typeface="Open Sans Semibold" pitchFamily="34" charset="0"/>
              <a:cs typeface="Arial" panose="020B0604020202020204" pitchFamily="34" charset="0"/>
            </a:endParaRPr>
          </a:p>
        </p:txBody>
      </p:sp>
      <p:sp>
        <p:nvSpPr>
          <p:cNvPr id="393" name="Rectangle 329"/>
          <p:cNvSpPr>
            <a:spLocks noChangeArrowheads="1"/>
          </p:cNvSpPr>
          <p:nvPr/>
        </p:nvSpPr>
        <p:spPr bwMode="auto">
          <a:xfrm>
            <a:off x="1036316" y="3875066"/>
            <a:ext cx="18254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666666"/>
                </a:solidFill>
                <a:latin typeface="Arial" panose="020B0604020202020204" pitchFamily="34" charset="0"/>
                <a:cs typeface="Arial" panose="020B0604020202020204" pitchFamily="34" charset="0"/>
              </a:rPr>
              <a:t>Sun</a:t>
            </a:r>
            <a:endParaRPr lang="en-US" sz="4000" dirty="0">
              <a:latin typeface="Arial" pitchFamily="34" charset="0"/>
              <a:cs typeface="Arial" pitchFamily="34" charset="0"/>
            </a:endParaRPr>
          </a:p>
        </p:txBody>
      </p:sp>
      <p:sp>
        <p:nvSpPr>
          <p:cNvPr id="394" name="Rectangle 330"/>
          <p:cNvSpPr>
            <a:spLocks noChangeArrowheads="1"/>
          </p:cNvSpPr>
          <p:nvPr/>
        </p:nvSpPr>
        <p:spPr bwMode="auto">
          <a:xfrm>
            <a:off x="1432279" y="3875066"/>
            <a:ext cx="1995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666666"/>
                </a:solidFill>
                <a:latin typeface="Arial" panose="020B0604020202020204" pitchFamily="34" charset="0"/>
                <a:cs typeface="Arial" panose="020B0604020202020204" pitchFamily="34" charset="0"/>
              </a:rPr>
              <a:t>Mon</a:t>
            </a:r>
            <a:endParaRPr lang="en-US" sz="4000" dirty="0">
              <a:latin typeface="Arial" pitchFamily="34" charset="0"/>
              <a:cs typeface="Arial" pitchFamily="34" charset="0"/>
            </a:endParaRPr>
          </a:p>
        </p:txBody>
      </p:sp>
      <p:sp>
        <p:nvSpPr>
          <p:cNvPr id="395" name="Rectangle 331"/>
          <p:cNvSpPr>
            <a:spLocks noChangeArrowheads="1"/>
          </p:cNvSpPr>
          <p:nvPr/>
        </p:nvSpPr>
        <p:spPr bwMode="auto">
          <a:xfrm>
            <a:off x="1777597" y="3875066"/>
            <a:ext cx="17953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666666"/>
                </a:solidFill>
                <a:latin typeface="Arial" panose="020B0604020202020204" pitchFamily="34" charset="0"/>
                <a:cs typeface="Arial" panose="020B0604020202020204" pitchFamily="34" charset="0"/>
              </a:rPr>
              <a:t>Tue</a:t>
            </a:r>
            <a:endParaRPr lang="en-US" sz="4000" dirty="0">
              <a:latin typeface="Arial" pitchFamily="34" charset="0"/>
              <a:cs typeface="Arial" pitchFamily="34" charset="0"/>
            </a:endParaRPr>
          </a:p>
        </p:txBody>
      </p:sp>
      <p:sp>
        <p:nvSpPr>
          <p:cNvPr id="396" name="Rectangle 332"/>
          <p:cNvSpPr>
            <a:spLocks noChangeArrowheads="1"/>
          </p:cNvSpPr>
          <p:nvPr/>
        </p:nvSpPr>
        <p:spPr bwMode="auto">
          <a:xfrm>
            <a:off x="2155145" y="3875066"/>
            <a:ext cx="20909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666666"/>
                </a:solidFill>
                <a:latin typeface="Arial" panose="020B0604020202020204" pitchFamily="34" charset="0"/>
                <a:cs typeface="Arial" panose="020B0604020202020204" pitchFamily="34" charset="0"/>
              </a:rPr>
              <a:t>Wed</a:t>
            </a:r>
            <a:endParaRPr lang="en-US" sz="4000" dirty="0">
              <a:latin typeface="Arial" pitchFamily="34" charset="0"/>
              <a:cs typeface="Arial" pitchFamily="34" charset="0"/>
            </a:endParaRPr>
          </a:p>
        </p:txBody>
      </p:sp>
      <p:sp>
        <p:nvSpPr>
          <p:cNvPr id="397" name="Rectangle 333"/>
          <p:cNvSpPr>
            <a:spLocks noChangeArrowheads="1"/>
          </p:cNvSpPr>
          <p:nvPr/>
        </p:nvSpPr>
        <p:spPr bwMode="auto">
          <a:xfrm>
            <a:off x="2546503" y="3875066"/>
            <a:ext cx="17678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666666"/>
                </a:solidFill>
                <a:latin typeface="Arial" panose="020B0604020202020204" pitchFamily="34" charset="0"/>
                <a:cs typeface="Arial" panose="020B0604020202020204" pitchFamily="34" charset="0"/>
              </a:rPr>
              <a:t>Thu</a:t>
            </a:r>
            <a:endParaRPr lang="en-US" sz="4000" dirty="0">
              <a:latin typeface="Arial" pitchFamily="34" charset="0"/>
              <a:cs typeface="Arial" pitchFamily="34" charset="0"/>
            </a:endParaRPr>
          </a:p>
        </p:txBody>
      </p:sp>
      <p:sp>
        <p:nvSpPr>
          <p:cNvPr id="398" name="Rectangle 334"/>
          <p:cNvSpPr>
            <a:spLocks noChangeArrowheads="1"/>
          </p:cNvSpPr>
          <p:nvPr/>
        </p:nvSpPr>
        <p:spPr bwMode="auto">
          <a:xfrm>
            <a:off x="2901029" y="3875066"/>
            <a:ext cx="128240"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666666"/>
                </a:solidFill>
                <a:latin typeface="Arial" panose="020B0604020202020204" pitchFamily="34" charset="0"/>
                <a:cs typeface="Arial" panose="020B0604020202020204" pitchFamily="34" charset="0"/>
              </a:rPr>
              <a:t>Fri</a:t>
            </a:r>
            <a:endParaRPr lang="en-US" sz="4000" dirty="0">
              <a:latin typeface="Arial" pitchFamily="34" charset="0"/>
              <a:cs typeface="Arial" pitchFamily="34" charset="0"/>
            </a:endParaRPr>
          </a:p>
        </p:txBody>
      </p:sp>
      <p:sp>
        <p:nvSpPr>
          <p:cNvPr id="399" name="Rectangle 335"/>
          <p:cNvSpPr>
            <a:spLocks noChangeArrowheads="1"/>
          </p:cNvSpPr>
          <p:nvPr/>
        </p:nvSpPr>
        <p:spPr bwMode="auto">
          <a:xfrm>
            <a:off x="3250951" y="3875066"/>
            <a:ext cx="166712"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800" dirty="0" smtClean="0">
                <a:solidFill>
                  <a:srgbClr val="666666"/>
                </a:solidFill>
                <a:latin typeface="Arial" panose="020B0604020202020204" pitchFamily="34" charset="0"/>
                <a:cs typeface="Arial" panose="020B0604020202020204" pitchFamily="34" charset="0"/>
              </a:rPr>
              <a:t>Sat</a:t>
            </a:r>
            <a:endParaRPr lang="en-US" sz="4000" dirty="0">
              <a:latin typeface="Arial" pitchFamily="34" charset="0"/>
              <a:cs typeface="Arial" pitchFamily="34" charset="0"/>
            </a:endParaRPr>
          </a:p>
        </p:txBody>
      </p:sp>
      <p:sp>
        <p:nvSpPr>
          <p:cNvPr id="407" name="Rectangle 343"/>
          <p:cNvSpPr>
            <a:spLocks noChangeArrowheads="1"/>
          </p:cNvSpPr>
          <p:nvPr/>
        </p:nvSpPr>
        <p:spPr bwMode="auto">
          <a:xfrm>
            <a:off x="860531" y="3400429"/>
            <a:ext cx="2519132" cy="153888"/>
          </a:xfrm>
          <a:prstGeom prst="rect">
            <a:avLst/>
          </a:prstGeom>
          <a:noFill/>
          <a:ln>
            <a:noFill/>
          </a:ln>
          <a:extLst/>
        </p:spPr>
        <p:txBody>
          <a:bodyPr vert="horz" wrap="square" lIns="0" tIns="0" rIns="0" bIns="0" numCol="1" anchor="t" anchorCtr="0" compatLnSpc="1">
            <a:prstTxWarp prst="textNoShape">
              <a:avLst/>
            </a:prstTxWarp>
            <a:spAutoFit/>
          </a:bodyPr>
          <a:lstStyle/>
          <a:p>
            <a:pPr fontAlgn="base">
              <a:spcBef>
                <a:spcPct val="0"/>
              </a:spcBef>
              <a:spcAft>
                <a:spcPct val="0"/>
              </a:spcAft>
            </a:pPr>
            <a:r>
              <a:rPr lang="en-US" sz="1000" dirty="0" smtClean="0">
                <a:solidFill>
                  <a:srgbClr val="007CC0"/>
                </a:solidFill>
                <a:latin typeface="Arial" panose="020B0604020202020204" pitchFamily="34" charset="0"/>
                <a:cs typeface="Arial" panose="020B0604020202020204" pitchFamily="34" charset="0"/>
              </a:rPr>
              <a:t>        November 	                  2013</a:t>
            </a:r>
            <a:endParaRPr lang="en-US" sz="4000" dirty="0">
              <a:solidFill>
                <a:srgbClr val="007CC0"/>
              </a:solidFill>
              <a:latin typeface="Arial" pitchFamily="34" charset="0"/>
              <a:cs typeface="Arial" pitchFamily="34" charset="0"/>
            </a:endParaRPr>
          </a:p>
        </p:txBody>
      </p:sp>
      <p:sp>
        <p:nvSpPr>
          <p:cNvPr id="409" name="Rectangle 345"/>
          <p:cNvSpPr>
            <a:spLocks noChangeArrowheads="1"/>
          </p:cNvSpPr>
          <p:nvPr/>
        </p:nvSpPr>
        <p:spPr bwMode="auto">
          <a:xfrm>
            <a:off x="696602" y="3377745"/>
            <a:ext cx="1025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400" dirty="0">
                <a:solidFill>
                  <a:srgbClr val="666666"/>
                </a:solidFill>
                <a:latin typeface="SAP-icons" pitchFamily="2" charset="0"/>
              </a:rPr>
              <a:t></a:t>
            </a:r>
            <a:endParaRPr lang="en-US" sz="5400" dirty="0">
              <a:solidFill>
                <a:srgbClr val="666666"/>
              </a:solidFill>
              <a:latin typeface="SAP-icons" pitchFamily="2" charset="0"/>
              <a:cs typeface="Arial" pitchFamily="34" charset="0"/>
            </a:endParaRPr>
          </a:p>
        </p:txBody>
      </p:sp>
      <p:sp>
        <p:nvSpPr>
          <p:cNvPr id="410" name="Rectangle 346"/>
          <p:cNvSpPr>
            <a:spLocks noChangeArrowheads="1"/>
          </p:cNvSpPr>
          <p:nvPr/>
        </p:nvSpPr>
        <p:spPr bwMode="auto">
          <a:xfrm>
            <a:off x="3393738" y="3391624"/>
            <a:ext cx="102592"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en-US" sz="1400" dirty="0">
                <a:solidFill>
                  <a:srgbClr val="666666"/>
                </a:solidFill>
                <a:latin typeface="SAP-icons" pitchFamily="2" charset="0"/>
              </a:rPr>
              <a:t></a:t>
            </a:r>
            <a:endParaRPr lang="en-US" sz="5400" dirty="0">
              <a:solidFill>
                <a:srgbClr val="666666"/>
              </a:solidFill>
              <a:latin typeface="Arial" pitchFamily="34" charset="0"/>
              <a:cs typeface="Arial" pitchFamily="34" charset="0"/>
            </a:endParaRPr>
          </a:p>
        </p:txBody>
      </p:sp>
      <p:sp>
        <p:nvSpPr>
          <p:cNvPr id="206" name="Rectangle 245"/>
          <p:cNvSpPr>
            <a:spLocks noChangeArrowheads="1"/>
          </p:cNvSpPr>
          <p:nvPr/>
        </p:nvSpPr>
        <p:spPr bwMode="auto">
          <a:xfrm>
            <a:off x="671503" y="4130885"/>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27</a:t>
            </a:r>
          </a:p>
        </p:txBody>
      </p:sp>
      <p:sp>
        <p:nvSpPr>
          <p:cNvPr id="207" name="Rectangle 252"/>
          <p:cNvSpPr>
            <a:spLocks noChangeArrowheads="1"/>
          </p:cNvSpPr>
          <p:nvPr/>
        </p:nvSpPr>
        <p:spPr bwMode="auto">
          <a:xfrm>
            <a:off x="671503" y="4559077"/>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smtClean="0">
                <a:solidFill>
                  <a:srgbClr val="666666"/>
                </a:solidFill>
                <a:latin typeface="Arial" panose="020B0604020202020204" pitchFamily="34" charset="0"/>
                <a:ea typeface="Open Sans Semibold" pitchFamily="34" charset="0"/>
                <a:cs typeface="Arial" panose="020B0604020202020204" pitchFamily="34" charset="0"/>
              </a:rPr>
              <a:t>28</a:t>
            </a:r>
            <a:endParaRPr lang="en-US" sz="4000" dirty="0">
              <a:solidFill>
                <a:srgbClr val="666666"/>
              </a:solidFill>
              <a:latin typeface="Arial" panose="020B0604020202020204" pitchFamily="34" charset="0"/>
              <a:ea typeface="Open Sans Semibold" pitchFamily="34" charset="0"/>
              <a:cs typeface="Arial" panose="020B0604020202020204" pitchFamily="34" charset="0"/>
            </a:endParaRPr>
          </a:p>
        </p:txBody>
      </p:sp>
      <p:sp>
        <p:nvSpPr>
          <p:cNvPr id="411" name="Rectangle 259"/>
          <p:cNvSpPr>
            <a:spLocks noChangeArrowheads="1"/>
          </p:cNvSpPr>
          <p:nvPr/>
        </p:nvSpPr>
        <p:spPr bwMode="auto">
          <a:xfrm>
            <a:off x="671503" y="4996480"/>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smtClean="0">
                <a:solidFill>
                  <a:srgbClr val="666666"/>
                </a:solidFill>
                <a:latin typeface="Arial" panose="020B0604020202020204" pitchFamily="34" charset="0"/>
                <a:ea typeface="Open Sans Semibold" pitchFamily="34" charset="0"/>
                <a:cs typeface="Arial" panose="020B0604020202020204" pitchFamily="34" charset="0"/>
              </a:rPr>
              <a:t>29</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2" name="Rectangle 266"/>
          <p:cNvSpPr>
            <a:spLocks noChangeArrowheads="1"/>
          </p:cNvSpPr>
          <p:nvPr/>
        </p:nvSpPr>
        <p:spPr bwMode="auto">
          <a:xfrm>
            <a:off x="671503" y="5424672"/>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smtClean="0">
                <a:solidFill>
                  <a:srgbClr val="666666"/>
                </a:solidFill>
                <a:latin typeface="Arial" panose="020B0604020202020204" pitchFamily="34" charset="0"/>
                <a:ea typeface="Open Sans Semibold" pitchFamily="34" charset="0"/>
                <a:cs typeface="Arial" panose="020B0604020202020204" pitchFamily="34" charset="0"/>
              </a:rPr>
              <a:t>30</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3" name="Rectangle 273"/>
          <p:cNvSpPr>
            <a:spLocks noChangeArrowheads="1"/>
          </p:cNvSpPr>
          <p:nvPr/>
        </p:nvSpPr>
        <p:spPr bwMode="auto">
          <a:xfrm>
            <a:off x="671503" y="5848261"/>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smtClean="0">
                <a:solidFill>
                  <a:srgbClr val="666666"/>
                </a:solidFill>
                <a:latin typeface="Arial" panose="020B0604020202020204" pitchFamily="34" charset="0"/>
                <a:ea typeface="Open Sans Semibold" pitchFamily="34" charset="0"/>
                <a:cs typeface="Arial" panose="020B0604020202020204" pitchFamily="34" charset="0"/>
              </a:rPr>
              <a:t>31</a:t>
            </a:r>
            <a:endParaRPr lang="en-US" sz="4000" dirty="0">
              <a:latin typeface="Arial" panose="020B0604020202020204" pitchFamily="34" charset="0"/>
              <a:ea typeface="Open Sans Semibold" pitchFamily="34" charset="0"/>
              <a:cs typeface="Arial" panose="020B0604020202020204" pitchFamily="34" charset="0"/>
            </a:endParaRPr>
          </a:p>
        </p:txBody>
      </p:sp>
      <p:sp>
        <p:nvSpPr>
          <p:cNvPr id="414" name="Rectangle 280"/>
          <p:cNvSpPr>
            <a:spLocks noChangeArrowheads="1"/>
          </p:cNvSpPr>
          <p:nvPr/>
        </p:nvSpPr>
        <p:spPr bwMode="auto">
          <a:xfrm>
            <a:off x="669090" y="6276456"/>
            <a:ext cx="156906"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fontAlgn="base">
              <a:spcBef>
                <a:spcPct val="0"/>
              </a:spcBef>
              <a:spcAft>
                <a:spcPct val="0"/>
              </a:spcAft>
            </a:pPr>
            <a:r>
              <a:rPr lang="en-US" sz="1100" b="1" dirty="0">
                <a:solidFill>
                  <a:srgbClr val="666666"/>
                </a:solidFill>
                <a:latin typeface="Arial" panose="020B0604020202020204" pitchFamily="34" charset="0"/>
                <a:ea typeface="Open Sans Semibold" pitchFamily="34" charset="0"/>
                <a:cs typeface="Arial" panose="020B0604020202020204" pitchFamily="34" charset="0"/>
              </a:rPr>
              <a:t>32</a:t>
            </a:r>
          </a:p>
        </p:txBody>
      </p:sp>
      <p:sp>
        <p:nvSpPr>
          <p:cNvPr id="118" name="TextBox 117"/>
          <p:cNvSpPr txBox="1"/>
          <p:nvPr/>
        </p:nvSpPr>
        <p:spPr>
          <a:xfrm>
            <a:off x="735274" y="1745019"/>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smtClean="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119" name="Rectangle 118"/>
          <p:cNvSpPr/>
          <p:nvPr/>
        </p:nvSpPr>
        <p:spPr>
          <a:xfrm>
            <a:off x="639850" y="1662165"/>
            <a:ext cx="395427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20" name="Rectangle 119"/>
          <p:cNvSpPr/>
          <p:nvPr/>
        </p:nvSpPr>
        <p:spPr>
          <a:xfrm>
            <a:off x="4093326" y="1636818"/>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121" name="TextBox 120"/>
          <p:cNvSpPr txBox="1"/>
          <p:nvPr/>
        </p:nvSpPr>
        <p:spPr>
          <a:xfrm>
            <a:off x="714180" y="2952229"/>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smtClean="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122" name="Rectangle 121"/>
          <p:cNvSpPr/>
          <p:nvPr/>
        </p:nvSpPr>
        <p:spPr>
          <a:xfrm>
            <a:off x="618756" y="2869375"/>
            <a:ext cx="395427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23" name="Rectangle 122"/>
          <p:cNvSpPr/>
          <p:nvPr/>
        </p:nvSpPr>
        <p:spPr>
          <a:xfrm>
            <a:off x="4072232" y="2844028"/>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124" name="Rectangle 123"/>
          <p:cNvSpPr/>
          <p:nvPr/>
        </p:nvSpPr>
        <p:spPr>
          <a:xfrm>
            <a:off x="603759" y="3247705"/>
            <a:ext cx="3143711" cy="3324038"/>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dirty="0"/>
          </a:p>
        </p:txBody>
      </p:sp>
    </p:spTree>
    <p:extLst>
      <p:ext uri="{BB962C8B-B14F-4D97-AF65-F5344CB8AC3E}">
        <p14:creationId xmlns:p14="http://schemas.microsoft.com/office/powerpoint/2010/main" val="17667773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ntonSans Light" panose="02000503000000020004" pitchFamily="2" charset="0"/>
              </a:rPr>
              <a:t>Sharing</a:t>
            </a:r>
            <a:endParaRPr lang="en-US" dirty="0">
              <a:latin typeface="BentonSans Light" panose="02000503000000020004" pitchFamily="2" charset="0"/>
            </a:endParaRPr>
          </a:p>
        </p:txBody>
      </p:sp>
      <p:grpSp>
        <p:nvGrpSpPr>
          <p:cNvPr id="4" name="Group 3"/>
          <p:cNvGrpSpPr/>
          <p:nvPr/>
        </p:nvGrpSpPr>
        <p:grpSpPr>
          <a:xfrm>
            <a:off x="7699206" y="5780363"/>
            <a:ext cx="465312" cy="423863"/>
            <a:chOff x="4318456" y="4083466"/>
            <a:chExt cx="465312" cy="423863"/>
          </a:xfrm>
        </p:grpSpPr>
        <p:sp>
          <p:nvSpPr>
            <p:cNvPr id="5" name="Rectangle 4"/>
            <p:cNvSpPr/>
            <p:nvPr/>
          </p:nvSpPr>
          <p:spPr>
            <a:xfrm>
              <a:off x="4318456" y="4083466"/>
              <a:ext cx="465312" cy="423863"/>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386148" y="4176288"/>
              <a:ext cx="329932"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grpSp>
        <p:nvGrpSpPr>
          <p:cNvPr id="7" name="Group 6"/>
          <p:cNvGrpSpPr/>
          <p:nvPr/>
        </p:nvGrpSpPr>
        <p:grpSpPr>
          <a:xfrm>
            <a:off x="6440076" y="3918149"/>
            <a:ext cx="1662523" cy="1884082"/>
            <a:chOff x="5803200" y="4166879"/>
            <a:chExt cx="1333978" cy="1884082"/>
          </a:xfrm>
        </p:grpSpPr>
        <p:sp>
          <p:nvSpPr>
            <p:cNvPr id="8" name="Rectangle 7"/>
            <p:cNvSpPr/>
            <p:nvPr/>
          </p:nvSpPr>
          <p:spPr>
            <a:xfrm>
              <a:off x="5803200" y="4166879"/>
              <a:ext cx="1328737" cy="423863"/>
            </a:xfrm>
            <a:prstGeom prst="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a:t>
              </a: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Send Email</a:t>
              </a:r>
              <a:endPar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endParaRPr>
            </a:p>
          </p:txBody>
        </p:sp>
        <p:sp>
          <p:nvSpPr>
            <p:cNvPr id="9" name="Rectangle 8"/>
            <p:cNvSpPr/>
            <p:nvPr/>
          </p:nvSpPr>
          <p:spPr bwMode="gray">
            <a:xfrm>
              <a:off x="5803200" y="5028082"/>
              <a:ext cx="1323730" cy="847726"/>
            </a:xfrm>
            <a:prstGeom prst="rect">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sp>
          <p:nvSpPr>
            <p:cNvPr id="10" name="Rectangle 9"/>
            <p:cNvSpPr/>
            <p:nvPr/>
          </p:nvSpPr>
          <p:spPr>
            <a:xfrm>
              <a:off x="5803200" y="545194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         open in &lt;app type&gt;</a:t>
              </a: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11" name="Rectangle 10"/>
            <p:cNvSpPr/>
            <p:nvPr/>
          </p:nvSpPr>
          <p:spPr>
            <a:xfrm>
              <a:off x="5803200" y="5028082"/>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         Share in SAP Jam</a:t>
              </a:r>
              <a:endPar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endParaRPr>
            </a:p>
          </p:txBody>
        </p:sp>
        <p:cxnSp>
          <p:nvCxnSpPr>
            <p:cNvPr id="12" name="Straight Connector 11"/>
            <p:cNvCxnSpPr/>
            <p:nvPr/>
          </p:nvCxnSpPr>
          <p:spPr>
            <a:xfrm>
              <a:off x="5803200" y="5451945"/>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lowchart: Merge 26"/>
            <p:cNvSpPr/>
            <p:nvPr/>
          </p:nvSpPr>
          <p:spPr bwMode="gray">
            <a:xfrm>
              <a:off x="6863083" y="5875808"/>
              <a:ext cx="274095" cy="175153"/>
            </a:xfrm>
            <a:prstGeom prst="flowChartMerge">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cxnSp>
          <p:nvCxnSpPr>
            <p:cNvPr id="14" name="Straight Connector 13"/>
            <p:cNvCxnSpPr/>
            <p:nvPr/>
          </p:nvCxnSpPr>
          <p:spPr>
            <a:xfrm>
              <a:off x="5803200" y="5024129"/>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942411" y="4302674"/>
              <a:ext cx="24432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400" dirty="0">
                <a:solidFill>
                  <a:schemeClr val="bg1"/>
                </a:solidFill>
                <a:latin typeface="Open Sans" pitchFamily="34" charset="0"/>
                <a:ea typeface="Open Sans" pitchFamily="34" charset="0"/>
                <a:cs typeface="Open Sans" pitchFamily="34" charset="0"/>
              </a:endParaRPr>
            </a:p>
          </p:txBody>
        </p:sp>
        <p:sp>
          <p:nvSpPr>
            <p:cNvPr id="18" name="Rectangle 17"/>
            <p:cNvSpPr/>
            <p:nvPr/>
          </p:nvSpPr>
          <p:spPr>
            <a:xfrm>
              <a:off x="5803200" y="459469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a:t>
              </a: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        Save as Tile</a:t>
              </a:r>
              <a:endPar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endParaRPr>
            </a:p>
          </p:txBody>
        </p:sp>
        <p:cxnSp>
          <p:nvCxnSpPr>
            <p:cNvPr id="19" name="Straight Connector 18"/>
            <p:cNvCxnSpPr/>
            <p:nvPr/>
          </p:nvCxnSpPr>
          <p:spPr>
            <a:xfrm>
              <a:off x="5803200" y="4590742"/>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Rectangle 20"/>
          <p:cNvSpPr/>
          <p:nvPr/>
        </p:nvSpPr>
        <p:spPr>
          <a:xfrm>
            <a:off x="6491788" y="3945653"/>
            <a:ext cx="390251"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3" name="Rectangle 2"/>
          <p:cNvSpPr/>
          <p:nvPr/>
        </p:nvSpPr>
        <p:spPr>
          <a:xfrm>
            <a:off x="6485576" y="4404054"/>
            <a:ext cx="402674"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22" name="Rectangle 21"/>
          <p:cNvSpPr/>
          <p:nvPr/>
        </p:nvSpPr>
        <p:spPr>
          <a:xfrm>
            <a:off x="6485576" y="4810454"/>
            <a:ext cx="402674" cy="338554"/>
          </a:xfrm>
          <a:prstGeom prst="rect">
            <a:avLst/>
          </a:prstGeom>
        </p:spPr>
        <p:txBody>
          <a:bodyPr wrap="none">
            <a:spAutoFit/>
          </a:bodyPr>
          <a:lstStyle/>
          <a:p>
            <a:r>
              <a:rPr lang="en-US" sz="1600" dirty="0">
                <a:solidFill>
                  <a:srgbClr val="FFFFFF"/>
                </a:solidFill>
                <a:latin typeface="SAP-icons"/>
              </a:rPr>
              <a:t></a:t>
            </a:r>
            <a:endParaRPr lang="en-US" sz="1600" dirty="0">
              <a:solidFill>
                <a:srgbClr val="FFFFFF"/>
              </a:solidFill>
            </a:endParaRPr>
          </a:p>
        </p:txBody>
      </p:sp>
      <p:pic>
        <p:nvPicPr>
          <p:cNvPr id="25" name="Picture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603" y="1388269"/>
            <a:ext cx="2857500" cy="5072063"/>
          </a:xfrm>
          <a:prstGeom prst="rect">
            <a:avLst/>
          </a:prstGeom>
        </p:spPr>
      </p:pic>
      <p:sp>
        <p:nvSpPr>
          <p:cNvPr id="26" name="Rectangle 25"/>
          <p:cNvSpPr/>
          <p:nvPr/>
        </p:nvSpPr>
        <p:spPr bwMode="gray">
          <a:xfrm>
            <a:off x="1141412" y="5477797"/>
            <a:ext cx="2860676" cy="982535"/>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0" name="TextBox 29"/>
          <p:cNvSpPr txBox="1"/>
          <p:nvPr/>
        </p:nvSpPr>
        <p:spPr>
          <a:xfrm>
            <a:off x="3122613" y="6233515"/>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31" name="TextBox 30"/>
          <p:cNvSpPr txBox="1"/>
          <p:nvPr/>
        </p:nvSpPr>
        <p:spPr>
          <a:xfrm>
            <a:off x="1266437" y="6233516"/>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sp>
        <p:nvSpPr>
          <p:cNvPr id="39" name="Rectangle 38"/>
          <p:cNvSpPr/>
          <p:nvPr/>
        </p:nvSpPr>
        <p:spPr bwMode="gray">
          <a:xfrm>
            <a:off x="1137603" y="3255572"/>
            <a:ext cx="2860676" cy="1208081"/>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40" name="TextBox 39"/>
          <p:cNvSpPr txBox="1"/>
          <p:nvPr/>
        </p:nvSpPr>
        <p:spPr>
          <a:xfrm>
            <a:off x="1262627" y="3459137"/>
            <a:ext cx="1617376" cy="391988"/>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Emmett</a:t>
            </a:r>
          </a:p>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Brown</a:t>
            </a:r>
          </a:p>
        </p:txBody>
      </p:sp>
      <p:sp>
        <p:nvSpPr>
          <p:cNvPr id="41" name="TextBox 40"/>
          <p:cNvSpPr txBox="1"/>
          <p:nvPr/>
        </p:nvSpPr>
        <p:spPr>
          <a:xfrm>
            <a:off x="2243390" y="3390978"/>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3,762,199.90</a:t>
            </a:r>
          </a:p>
        </p:txBody>
      </p:sp>
      <p:sp>
        <p:nvSpPr>
          <p:cNvPr id="42" name="TextBox 41"/>
          <p:cNvSpPr txBox="1"/>
          <p:nvPr/>
        </p:nvSpPr>
        <p:spPr>
          <a:xfrm>
            <a:off x="3454084" y="366080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43" name="TextBox 42"/>
          <p:cNvSpPr txBox="1"/>
          <p:nvPr/>
        </p:nvSpPr>
        <p:spPr>
          <a:xfrm>
            <a:off x="3118804" y="401129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1 day ago</a:t>
            </a:r>
          </a:p>
        </p:txBody>
      </p:sp>
      <p:sp>
        <p:nvSpPr>
          <p:cNvPr id="44" name="TextBox 43"/>
          <p:cNvSpPr txBox="1"/>
          <p:nvPr/>
        </p:nvSpPr>
        <p:spPr>
          <a:xfrm>
            <a:off x="1262627" y="4011291"/>
            <a:ext cx="1617376" cy="34624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3 Items</a:t>
            </a:r>
          </a:p>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On behalf of Marty McFly</a:t>
            </a:r>
          </a:p>
        </p:txBody>
      </p:sp>
      <p:sp>
        <p:nvSpPr>
          <p:cNvPr id="46" name="Rectangle 45"/>
          <p:cNvSpPr/>
          <p:nvPr/>
        </p:nvSpPr>
        <p:spPr bwMode="gray">
          <a:xfrm>
            <a:off x="1137603" y="2242111"/>
            <a:ext cx="2860676" cy="1013460"/>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47" name="TextBox 46"/>
          <p:cNvSpPr txBox="1"/>
          <p:nvPr/>
        </p:nvSpPr>
        <p:spPr>
          <a:xfrm>
            <a:off x="1262628" y="2445677"/>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Tony Stark</a:t>
            </a:r>
          </a:p>
        </p:txBody>
      </p:sp>
      <p:sp>
        <p:nvSpPr>
          <p:cNvPr id="48" name="TextBox 47"/>
          <p:cNvSpPr txBox="1"/>
          <p:nvPr/>
        </p:nvSpPr>
        <p:spPr>
          <a:xfrm>
            <a:off x="2560323" y="237751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49" name="TextBox 48"/>
          <p:cNvSpPr txBox="1"/>
          <p:nvPr/>
        </p:nvSpPr>
        <p:spPr>
          <a:xfrm>
            <a:off x="3454084" y="2647342"/>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50" name="TextBox 49"/>
          <p:cNvSpPr txBox="1"/>
          <p:nvPr/>
        </p:nvSpPr>
        <p:spPr>
          <a:xfrm>
            <a:off x="3118804" y="299783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51" name="TextBox 50"/>
          <p:cNvSpPr txBox="1"/>
          <p:nvPr/>
        </p:nvSpPr>
        <p:spPr>
          <a:xfrm>
            <a:off x="1262628" y="2997832"/>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52" name="Straight Connector 51"/>
          <p:cNvCxnSpPr/>
          <p:nvPr/>
        </p:nvCxnSpPr>
        <p:spPr>
          <a:xfrm>
            <a:off x="1137603" y="3255571"/>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a:xfrm>
            <a:off x="1139507" y="1818249"/>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endParaRPr lang="en-US"/>
          </a:p>
        </p:txBody>
      </p:sp>
      <p:cxnSp>
        <p:nvCxnSpPr>
          <p:cNvPr id="54" name="Straight Connector 53"/>
          <p:cNvCxnSpPr/>
          <p:nvPr/>
        </p:nvCxnSpPr>
        <p:spPr>
          <a:xfrm>
            <a:off x="1139507" y="2242111"/>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3568701" y="1895713"/>
            <a:ext cx="431481" cy="246221"/>
          </a:xfrm>
          <a:prstGeom prst="rect">
            <a:avLst/>
          </a:prstGeom>
          <a:solidFill>
            <a:srgbClr val="F2F2F2"/>
          </a:solid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56" name="TextBox 55"/>
          <p:cNvSpPr txBox="1"/>
          <p:nvPr/>
        </p:nvSpPr>
        <p:spPr>
          <a:xfrm>
            <a:off x="1255004" y="1962611"/>
            <a:ext cx="1190847"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anose="020B0604020202020204" pitchFamily="34" charset="0"/>
                <a:ea typeface="Open Sans Semibold" panose="020B0706030804020204" pitchFamily="34" charset="0"/>
                <a:cs typeface="Arial" panose="020B0604020202020204" pitchFamily="34" charset="0"/>
              </a:rPr>
              <a:t>Search</a:t>
            </a:r>
          </a:p>
        </p:txBody>
      </p:sp>
      <p:cxnSp>
        <p:nvCxnSpPr>
          <p:cNvPr id="57" name="Straight Connector 56"/>
          <p:cNvCxnSpPr/>
          <p:nvPr/>
        </p:nvCxnSpPr>
        <p:spPr>
          <a:xfrm>
            <a:off x="3568700" y="1818249"/>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8" name="Group 57"/>
          <p:cNvGrpSpPr/>
          <p:nvPr/>
        </p:nvGrpSpPr>
        <p:grpSpPr>
          <a:xfrm>
            <a:off x="1127603" y="1385190"/>
            <a:ext cx="2871307" cy="433060"/>
            <a:chOff x="1127602" y="889890"/>
            <a:chExt cx="2871307" cy="433060"/>
          </a:xfrm>
        </p:grpSpPr>
        <p:sp>
          <p:nvSpPr>
            <p:cNvPr id="59" name="Rectangle 58"/>
            <p:cNvSpPr/>
            <p:nvPr/>
          </p:nvSpPr>
          <p:spPr>
            <a:xfrm>
              <a:off x="1137603"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p:cNvCxnSpPr/>
            <p:nvPr/>
          </p:nvCxnSpPr>
          <p:spPr>
            <a:xfrm>
              <a:off x="1141412"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1629320" y="1033925"/>
              <a:ext cx="2256204" cy="153888"/>
            </a:xfrm>
            <a:prstGeom prst="rect">
              <a:avLst/>
            </a:prstGeom>
            <a:noFill/>
          </p:spPr>
          <p:txBody>
            <a:bodyPr wrap="square" lIns="0" tIns="0" rIns="0" bIns="0" rtlCol="0">
              <a:spAutoFit/>
            </a:bodyPr>
            <a:lstStyle/>
            <a:p>
              <a:pPr lvl="0" algn="r" fontAlgn="base">
                <a:spcBef>
                  <a:spcPct val="50000"/>
                </a:spcBef>
                <a:spcAft>
                  <a:spcPct val="0"/>
                </a:spcAft>
                <a:buClr>
                  <a:srgbClr val="F0AB00"/>
                </a:buClr>
                <a:buSzPct val="80000"/>
              </a:pPr>
              <a:r>
                <a:rPr lang="en-US" sz="1000" dirty="0">
                  <a:solidFill>
                    <a:srgbClr val="444444"/>
                  </a:solidFill>
                  <a:latin typeface="Arial" panose="020B0604020202020204" pitchFamily="34" charset="0"/>
                  <a:ea typeface="Open Sans" pitchFamily="34" charset="0"/>
                  <a:cs typeface="Arial" panose="020B0604020202020204" pitchFamily="34" charset="0"/>
                </a:rPr>
                <a:t>Lorem Ipsum</a:t>
              </a:r>
              <a:endParaRPr lang="en-US" sz="4400" dirty="0">
                <a:solidFill>
                  <a:srgbClr val="444444"/>
                </a:solidFill>
                <a:latin typeface="SAP-icons" pitchFamily="2" charset="0"/>
                <a:cs typeface="Arial" pitchFamily="34" charset="0"/>
              </a:endParaRPr>
            </a:p>
          </p:txBody>
        </p:sp>
        <p:sp>
          <p:nvSpPr>
            <p:cNvPr id="62" name="TextBox 61"/>
            <p:cNvSpPr txBox="1"/>
            <p:nvPr/>
          </p:nvSpPr>
          <p:spPr>
            <a:xfrm>
              <a:off x="1127602" y="1012251"/>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cxnSp>
          <p:nvCxnSpPr>
            <p:cNvPr id="63" name="Straight Connector 62"/>
            <p:cNvCxnSpPr/>
            <p:nvPr/>
          </p:nvCxnSpPr>
          <p:spPr>
            <a:xfrm>
              <a:off x="1552925" y="88989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3062552" y="88989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flipV="1">
              <a:off x="1137603"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Group 65"/>
          <p:cNvGrpSpPr/>
          <p:nvPr/>
        </p:nvGrpSpPr>
        <p:grpSpPr>
          <a:xfrm>
            <a:off x="1135063" y="6036468"/>
            <a:ext cx="2872029" cy="423864"/>
            <a:chOff x="5144258" y="5541167"/>
            <a:chExt cx="2872029" cy="423864"/>
          </a:xfrm>
        </p:grpSpPr>
        <p:sp>
          <p:nvSpPr>
            <p:cNvPr id="67" name="Rectangle 66"/>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69" name="Straight Connector 68"/>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sp>
        <p:nvSpPr>
          <p:cNvPr id="81" name="Rectangle 80"/>
          <p:cNvSpPr/>
          <p:nvPr/>
        </p:nvSpPr>
        <p:spPr bwMode="gray">
          <a:xfrm>
            <a:off x="1138531" y="1375385"/>
            <a:ext cx="2864486" cy="5071181"/>
          </a:xfrm>
          <a:prstGeom prst="rect">
            <a:avLst/>
          </a:prstGeom>
          <a:solidFill>
            <a:schemeClr val="tx1">
              <a:alpha val="68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27" name="TextBox 26"/>
          <p:cNvSpPr txBox="1"/>
          <p:nvPr/>
        </p:nvSpPr>
        <p:spPr>
          <a:xfrm>
            <a:off x="1253736" y="5706762"/>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Milton Waddams</a:t>
            </a:r>
          </a:p>
        </p:txBody>
      </p:sp>
      <p:sp>
        <p:nvSpPr>
          <p:cNvPr id="28" name="TextBox 27"/>
          <p:cNvSpPr txBox="1"/>
          <p:nvPr/>
        </p:nvSpPr>
        <p:spPr>
          <a:xfrm>
            <a:off x="2551432" y="5638602"/>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p>
        </p:txBody>
      </p:sp>
      <p:sp>
        <p:nvSpPr>
          <p:cNvPr id="29" name="TextBox 28"/>
          <p:cNvSpPr txBox="1"/>
          <p:nvPr/>
        </p:nvSpPr>
        <p:spPr>
          <a:xfrm>
            <a:off x="3445193" y="5908426"/>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2" name="Rectangle 31"/>
          <p:cNvSpPr/>
          <p:nvPr/>
        </p:nvSpPr>
        <p:spPr bwMode="gray">
          <a:xfrm>
            <a:off x="1128712" y="4489737"/>
            <a:ext cx="2860676" cy="1013460"/>
          </a:xfrm>
          <a:prstGeom prst="rect">
            <a:avLst/>
          </a:prstGeom>
          <a:solidFill>
            <a:schemeClr val="bg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3" name="TextBox 32"/>
          <p:cNvSpPr txBox="1"/>
          <p:nvPr/>
        </p:nvSpPr>
        <p:spPr>
          <a:xfrm>
            <a:off x="1253737" y="4693303"/>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a:latin typeface="Arial" pitchFamily="34" charset="0"/>
                <a:ea typeface="Open Sans Semibold" pitchFamily="34" charset="0"/>
                <a:cs typeface="Arial" pitchFamily="34" charset="0"/>
              </a:rPr>
              <a:t>Bill Lumbergh</a:t>
            </a:r>
          </a:p>
        </p:txBody>
      </p:sp>
      <p:sp>
        <p:nvSpPr>
          <p:cNvPr id="34" name="TextBox 33"/>
          <p:cNvSpPr txBox="1"/>
          <p:nvPr/>
        </p:nvSpPr>
        <p:spPr>
          <a:xfrm>
            <a:off x="2551432" y="4625142"/>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p>
        </p:txBody>
      </p:sp>
      <p:sp>
        <p:nvSpPr>
          <p:cNvPr id="35" name="TextBox 34"/>
          <p:cNvSpPr txBox="1"/>
          <p:nvPr/>
        </p:nvSpPr>
        <p:spPr>
          <a:xfrm>
            <a:off x="3445193" y="4894966"/>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6" name="TextBox 35"/>
          <p:cNvSpPr txBox="1"/>
          <p:nvPr/>
        </p:nvSpPr>
        <p:spPr>
          <a:xfrm>
            <a:off x="3109913" y="5245455"/>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7" name="TextBox 36"/>
          <p:cNvSpPr txBox="1"/>
          <p:nvPr/>
        </p:nvSpPr>
        <p:spPr>
          <a:xfrm>
            <a:off x="1253737" y="5245456"/>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8" name="Straight Connector 37"/>
          <p:cNvCxnSpPr/>
          <p:nvPr/>
        </p:nvCxnSpPr>
        <p:spPr>
          <a:xfrm>
            <a:off x="1128712" y="550319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24904" y="4489052"/>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70" name="Group 69"/>
          <p:cNvGrpSpPr/>
          <p:nvPr/>
        </p:nvGrpSpPr>
        <p:grpSpPr>
          <a:xfrm>
            <a:off x="1131476" y="4347130"/>
            <a:ext cx="2857752" cy="1708929"/>
            <a:chOff x="5803200" y="4166879"/>
            <a:chExt cx="1328737" cy="1708929"/>
          </a:xfrm>
        </p:grpSpPr>
        <p:sp>
          <p:nvSpPr>
            <p:cNvPr id="71" name="Rectangle 70"/>
            <p:cNvSpPr/>
            <p:nvPr/>
          </p:nvSpPr>
          <p:spPr>
            <a:xfrm>
              <a:off x="5803200" y="4166879"/>
              <a:ext cx="1328737" cy="423863"/>
            </a:xfrm>
            <a:prstGeom prst="rect">
              <a:avLst/>
            </a:prstGeom>
            <a:solidFill>
              <a:schemeClr val="bg2">
                <a:lumMod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a:t>
              </a: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Send Email</a:t>
              </a:r>
              <a:endPar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endParaRPr>
            </a:p>
          </p:txBody>
        </p:sp>
        <p:sp>
          <p:nvSpPr>
            <p:cNvPr id="72" name="Rectangle 71"/>
            <p:cNvSpPr/>
            <p:nvPr/>
          </p:nvSpPr>
          <p:spPr bwMode="gray">
            <a:xfrm>
              <a:off x="5803200" y="5028082"/>
              <a:ext cx="1323730" cy="847726"/>
            </a:xfrm>
            <a:prstGeom prst="rect">
              <a:avLst/>
            </a:prstGeom>
            <a:solidFill>
              <a:schemeClr val="bg2">
                <a:lumMod val="25000"/>
              </a:schemeClr>
            </a:solidFill>
            <a:ln w="12700">
              <a:noFill/>
            </a:ln>
            <a:effectLst>
              <a:outerShdw blurRad="127000" dist="38100" dir="5400000" algn="t"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500" dirty="0">
                <a:solidFill>
                  <a:srgbClr val="666666"/>
                </a:solidFill>
                <a:latin typeface="Arial" panose="020B0604020202020204" pitchFamily="34" charset="0"/>
                <a:ea typeface="Open Sans" panose="020B0606030504020204" pitchFamily="34" charset="0"/>
                <a:cs typeface="Arial" panose="020B0604020202020204" pitchFamily="34" charset="0"/>
              </a:endParaRPr>
            </a:p>
          </p:txBody>
        </p:sp>
        <p:sp>
          <p:nvSpPr>
            <p:cNvPr id="73" name="Rectangle 72"/>
            <p:cNvSpPr/>
            <p:nvPr/>
          </p:nvSpPr>
          <p:spPr>
            <a:xfrm>
              <a:off x="5803200" y="545194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         open in &lt;app type&gt;</a:t>
              </a:r>
              <a:endParaRPr lang="en-US" dirty="0">
                <a:latin typeface="Arial" panose="020B0604020202020204" pitchFamily="34" charset="0"/>
                <a:ea typeface="Open Sans" panose="020B0606030504020204" pitchFamily="34" charset="0"/>
                <a:cs typeface="Arial" panose="020B0604020202020204" pitchFamily="34" charset="0"/>
              </a:endParaRPr>
            </a:p>
          </p:txBody>
        </p:sp>
        <p:sp>
          <p:nvSpPr>
            <p:cNvPr id="74" name="Rectangle 73"/>
            <p:cNvSpPr/>
            <p:nvPr/>
          </p:nvSpPr>
          <p:spPr>
            <a:xfrm>
              <a:off x="5803200" y="5028082"/>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         Share in SAP Jam</a:t>
              </a:r>
              <a:endPar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endParaRPr>
            </a:p>
          </p:txBody>
        </p:sp>
        <p:cxnSp>
          <p:nvCxnSpPr>
            <p:cNvPr id="75" name="Straight Connector 74"/>
            <p:cNvCxnSpPr/>
            <p:nvPr/>
          </p:nvCxnSpPr>
          <p:spPr>
            <a:xfrm>
              <a:off x="5803200" y="5451945"/>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5803200" y="5024129"/>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5942411" y="4302674"/>
              <a:ext cx="244327" cy="215444"/>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endParaRPr lang="en-US" sz="1400" dirty="0">
                <a:solidFill>
                  <a:schemeClr val="bg1"/>
                </a:solidFill>
                <a:latin typeface="Open Sans" pitchFamily="34" charset="0"/>
                <a:ea typeface="Open Sans" pitchFamily="34" charset="0"/>
                <a:cs typeface="Open Sans" pitchFamily="34" charset="0"/>
              </a:endParaRPr>
            </a:p>
          </p:txBody>
        </p:sp>
        <p:sp>
          <p:nvSpPr>
            <p:cNvPr id="79" name="Rectangle 78"/>
            <p:cNvSpPr/>
            <p:nvPr/>
          </p:nvSpPr>
          <p:spPr>
            <a:xfrm>
              <a:off x="5803200" y="4594695"/>
              <a:ext cx="1328737" cy="423863"/>
            </a:xfrm>
            <a:prstGeom prst="rect">
              <a:avLst/>
            </a:prstGeom>
            <a:solidFill>
              <a:schemeClr val="bg2">
                <a:lumMod val="25000"/>
              </a:schemeClr>
            </a:solidFill>
            <a:ln>
              <a:noFill/>
            </a:ln>
            <a:effectLst>
              <a:innerShdw blurRad="12700" dist="12700" dir="16200000">
                <a:schemeClr val="bg1">
                  <a:alpha val="2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 </a:t>
              </a: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        Save as Tile</a:t>
              </a:r>
              <a:endPar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endParaRPr>
            </a:p>
          </p:txBody>
        </p:sp>
        <p:cxnSp>
          <p:nvCxnSpPr>
            <p:cNvPr id="80" name="Straight Connector 79"/>
            <p:cNvCxnSpPr/>
            <p:nvPr/>
          </p:nvCxnSpPr>
          <p:spPr>
            <a:xfrm>
              <a:off x="5803200" y="4590742"/>
              <a:ext cx="132373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Rectangle 81"/>
          <p:cNvSpPr/>
          <p:nvPr/>
        </p:nvSpPr>
        <p:spPr>
          <a:xfrm>
            <a:off x="1132388" y="4387334"/>
            <a:ext cx="390251"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83" name="Rectangle 82"/>
          <p:cNvSpPr/>
          <p:nvPr/>
        </p:nvSpPr>
        <p:spPr>
          <a:xfrm>
            <a:off x="1126176" y="4845735"/>
            <a:ext cx="402674" cy="338554"/>
          </a:xfrm>
          <a:prstGeom prst="rect">
            <a:avLst/>
          </a:prstGeom>
        </p:spPr>
        <p:txBody>
          <a:bodyPr wrap="none">
            <a:spAutoFit/>
          </a:bodyPr>
          <a:lstStyle/>
          <a:p>
            <a:r>
              <a:rPr lang="en-US" sz="1600" dirty="0">
                <a:solidFill>
                  <a:schemeClr val="bg1"/>
                </a:solidFill>
                <a:latin typeface="SAP-icons"/>
              </a:rPr>
              <a:t></a:t>
            </a:r>
            <a:endParaRPr lang="en-US" sz="1600" dirty="0">
              <a:solidFill>
                <a:schemeClr val="bg1"/>
              </a:solidFill>
            </a:endParaRPr>
          </a:p>
        </p:txBody>
      </p:sp>
      <p:sp>
        <p:nvSpPr>
          <p:cNvPr id="84" name="Rectangle 83"/>
          <p:cNvSpPr/>
          <p:nvPr/>
        </p:nvSpPr>
        <p:spPr>
          <a:xfrm>
            <a:off x="1126176" y="5252135"/>
            <a:ext cx="402674" cy="338554"/>
          </a:xfrm>
          <a:prstGeom prst="rect">
            <a:avLst/>
          </a:prstGeom>
        </p:spPr>
        <p:txBody>
          <a:bodyPr wrap="none">
            <a:spAutoFit/>
          </a:bodyPr>
          <a:lstStyle/>
          <a:p>
            <a:r>
              <a:rPr lang="en-US" sz="1600" dirty="0">
                <a:solidFill>
                  <a:srgbClr val="FFFFFF"/>
                </a:solidFill>
                <a:latin typeface="SAP-icons"/>
              </a:rPr>
              <a:t></a:t>
            </a:r>
            <a:endParaRPr lang="en-US" sz="1600" dirty="0">
              <a:solidFill>
                <a:srgbClr val="FFFFFF"/>
              </a:solidFill>
            </a:endParaRPr>
          </a:p>
        </p:txBody>
      </p:sp>
      <p:sp>
        <p:nvSpPr>
          <p:cNvPr id="85" name="Rectangle 84"/>
          <p:cNvSpPr/>
          <p:nvPr/>
        </p:nvSpPr>
        <p:spPr>
          <a:xfrm>
            <a:off x="1127566" y="6067495"/>
            <a:ext cx="2872934" cy="371405"/>
          </a:xfrm>
          <a:prstGeom prst="rect">
            <a:avLst/>
          </a:prstGeom>
          <a:solidFill>
            <a:srgbClr val="CC1919"/>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Cancel</a:t>
            </a:r>
            <a:endParaRPr lang="en-US" dirty="0"/>
          </a:p>
        </p:txBody>
      </p:sp>
      <p:sp>
        <p:nvSpPr>
          <p:cNvPr id="87" name="Text Placeholder 2"/>
          <p:cNvSpPr>
            <a:spLocks noGrp="1"/>
          </p:cNvSpPr>
          <p:nvPr>
            <p:ph type="body" sz="quarter" idx="10"/>
          </p:nvPr>
        </p:nvSpPr>
        <p:spPr>
          <a:xfrm>
            <a:off x="324003" y="1690690"/>
            <a:ext cx="8494713" cy="4433532"/>
          </a:xfrm>
        </p:spPr>
        <p:txBody>
          <a:bodyPr/>
          <a:lstStyle/>
          <a:p>
            <a:r>
              <a:rPr lang="en-US" dirty="0" smtClean="0">
                <a:solidFill>
                  <a:srgbClr val="006CA7"/>
                </a:solidFill>
                <a:latin typeface="BentonSans Light" panose="02000503000000020004" pitchFamily="2" charset="0"/>
              </a:rPr>
              <a:t>Phone</a:t>
            </a:r>
            <a:endParaRPr lang="en-US" dirty="0">
              <a:solidFill>
                <a:srgbClr val="006CA7"/>
              </a:solidFill>
              <a:latin typeface="BentonSans Light" panose="02000503000000020004" pitchFamily="2" charset="0"/>
            </a:endParaRPr>
          </a:p>
          <a:p>
            <a:r>
              <a:rPr lang="en-US" kern="0" dirty="0" smtClean="0">
                <a:solidFill>
                  <a:srgbClr val="006CA7"/>
                </a:solidFill>
                <a:ea typeface="Arial Unicode MS" pitchFamily="34" charset="-128"/>
                <a:cs typeface="Arial Unicode MS" pitchFamily="34" charset="-128"/>
              </a:rPr>
              <a:t>							</a:t>
            </a:r>
          </a:p>
          <a:p>
            <a:r>
              <a:rPr lang="en-US" kern="0" dirty="0">
                <a:solidFill>
                  <a:srgbClr val="006CA7"/>
                </a:solidFill>
                <a:ea typeface="Arial Unicode MS" pitchFamily="34" charset="-128"/>
                <a:cs typeface="Arial Unicode MS" pitchFamily="34" charset="-128"/>
              </a:rPr>
              <a:t>	</a:t>
            </a:r>
            <a:r>
              <a:rPr lang="en-US" kern="0" dirty="0" smtClean="0">
                <a:solidFill>
                  <a:srgbClr val="006CA7"/>
                </a:solidFill>
                <a:ea typeface="Arial Unicode MS" pitchFamily="34" charset="-128"/>
                <a:cs typeface="Arial Unicode MS" pitchFamily="34" charset="-128"/>
              </a:rPr>
              <a:t>														      </a:t>
            </a:r>
          </a:p>
          <a:p>
            <a:r>
              <a:rPr lang="en-US" kern="0" dirty="0">
                <a:solidFill>
                  <a:srgbClr val="006CA7"/>
                </a:solidFill>
                <a:latin typeface="BentonSans Light"/>
                <a:ea typeface="Arial Unicode MS" pitchFamily="34" charset="-128"/>
                <a:cs typeface="BentonSans Light"/>
              </a:rPr>
              <a:t> </a:t>
            </a:r>
            <a:r>
              <a:rPr lang="en-US" kern="0" dirty="0" smtClean="0">
                <a:solidFill>
                  <a:srgbClr val="006CA7"/>
                </a:solidFill>
                <a:latin typeface="BentonSans Light"/>
                <a:ea typeface="Arial Unicode MS" pitchFamily="34" charset="-128"/>
                <a:cs typeface="BentonSans Light"/>
              </a:rPr>
              <a:t>                                                                                                                                  </a:t>
            </a:r>
            <a:r>
              <a:rPr lang="en-US" kern="0" dirty="0" err="1" smtClean="0">
                <a:solidFill>
                  <a:srgbClr val="006CA7"/>
                </a:solidFill>
                <a:latin typeface="BentonSans Light"/>
                <a:ea typeface="Arial Unicode MS" pitchFamily="34" charset="-128"/>
                <a:cs typeface="BentonSans Light"/>
              </a:rPr>
              <a:t>iPad</a:t>
            </a:r>
            <a:r>
              <a:rPr lang="en-US" kern="0" dirty="0" smtClean="0">
                <a:solidFill>
                  <a:srgbClr val="006CA7"/>
                </a:solidFill>
                <a:latin typeface="BentonSans Light"/>
                <a:ea typeface="Arial Unicode MS" pitchFamily="34" charset="-128"/>
                <a:cs typeface="BentonSans Light"/>
              </a:rPr>
              <a:t> &amp; Desktop</a:t>
            </a:r>
            <a:endParaRPr lang="en-US" kern="0" dirty="0">
              <a:solidFill>
                <a:srgbClr val="006CA7"/>
              </a:solidFill>
              <a:latin typeface="BentonSans Light"/>
              <a:ea typeface="Arial Unicode MS" pitchFamily="34" charset="-128"/>
              <a:cs typeface="BentonSans Light"/>
            </a:endParaRPr>
          </a:p>
        </p:txBody>
      </p:sp>
    </p:spTree>
    <p:extLst>
      <p:ext uri="{BB962C8B-B14F-4D97-AF65-F5344CB8AC3E}">
        <p14:creationId xmlns:p14="http://schemas.microsoft.com/office/powerpoint/2010/main" val="27791155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BentonSans Light"/>
                <a:cs typeface="BentonSans Light"/>
              </a:rPr>
              <a:t>IconTabBar</a:t>
            </a:r>
            <a:r>
              <a:rPr lang="en-US" dirty="0" smtClean="0">
                <a:latin typeface="BentonSans Light"/>
                <a:cs typeface="BentonSans Light"/>
              </a:rPr>
              <a:t>	</a:t>
            </a:r>
            <a:endParaRPr lang="en-US" dirty="0">
              <a:latin typeface="BentonSans Light"/>
              <a:cs typeface="BentonSans Light"/>
            </a:endParaRPr>
          </a:p>
        </p:txBody>
      </p:sp>
      <p:grpSp>
        <p:nvGrpSpPr>
          <p:cNvPr id="49" name="Group 48"/>
          <p:cNvGrpSpPr/>
          <p:nvPr/>
        </p:nvGrpSpPr>
        <p:grpSpPr>
          <a:xfrm>
            <a:off x="348016" y="2253782"/>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56" name="Rectangle 55"/>
          <p:cNvSpPr/>
          <p:nvPr/>
        </p:nvSpPr>
        <p:spPr bwMode="gray">
          <a:xfrm>
            <a:off x="2095933" y="2455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grpSp>
        <p:nvGrpSpPr>
          <p:cNvPr id="19" name="Group 18"/>
          <p:cNvGrpSpPr/>
          <p:nvPr/>
        </p:nvGrpSpPr>
        <p:grpSpPr>
          <a:xfrm>
            <a:off x="348016" y="4968407"/>
            <a:ext cx="6283324" cy="1193919"/>
            <a:chOff x="2860676" y="4625552"/>
            <a:chExt cx="6283324" cy="1193919"/>
          </a:xfrm>
        </p:grpSpPr>
        <p:sp>
          <p:nvSpPr>
            <p:cNvPr id="20" name="Rectangle 1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22" name="Straight Connector 2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3" name="Rectangle 22"/>
          <p:cNvSpPr/>
          <p:nvPr/>
        </p:nvSpPr>
        <p:spPr bwMode="gray">
          <a:xfrm>
            <a:off x="2095933" y="5169987"/>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solidFill>
                  <a:srgbClr val="000000"/>
                </a:solidFill>
                <a:latin typeface="BentonSans Light"/>
                <a:ea typeface="Arial Unicode MS" pitchFamily="34" charset="-128"/>
                <a:cs typeface="BentonSans Light"/>
              </a:rPr>
              <a:t>Container can be filled with any content </a:t>
            </a:r>
          </a:p>
        </p:txBody>
      </p:sp>
      <p:grpSp>
        <p:nvGrpSpPr>
          <p:cNvPr id="39" name="Group 38"/>
          <p:cNvGrpSpPr/>
          <p:nvPr/>
        </p:nvGrpSpPr>
        <p:grpSpPr>
          <a:xfrm>
            <a:off x="631141" y="1690881"/>
            <a:ext cx="1857567" cy="421200"/>
            <a:chOff x="6507602" y="1352802"/>
            <a:chExt cx="1857567" cy="421200"/>
          </a:xfrm>
        </p:grpSpPr>
        <p:sp>
          <p:nvSpPr>
            <p:cNvPr id="40" name="Oval 39"/>
            <p:cNvSpPr/>
            <p:nvPr/>
          </p:nvSpPr>
          <p:spPr bwMode="gray">
            <a:xfrm>
              <a:off x="6507602" y="1352802"/>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2" name="Oval 41"/>
            <p:cNvSpPr/>
            <p:nvPr/>
          </p:nvSpPr>
          <p:spPr bwMode="gray">
            <a:xfrm>
              <a:off x="7223570"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4" name="Oval 43"/>
            <p:cNvSpPr/>
            <p:nvPr/>
          </p:nvSpPr>
          <p:spPr bwMode="gray">
            <a:xfrm>
              <a:off x="7943969" y="1352802"/>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grpSp>
        <p:nvGrpSpPr>
          <p:cNvPr id="5" name="Group 4"/>
          <p:cNvGrpSpPr/>
          <p:nvPr/>
        </p:nvGrpSpPr>
        <p:grpSpPr>
          <a:xfrm>
            <a:off x="631140" y="4353184"/>
            <a:ext cx="2577966" cy="454472"/>
            <a:chOff x="3822015" y="4062716"/>
            <a:chExt cx="2577966" cy="454472"/>
          </a:xfrm>
        </p:grpSpPr>
        <p:sp>
          <p:nvSpPr>
            <p:cNvPr id="53" name="Oval 52"/>
            <p:cNvSpPr/>
            <p:nvPr/>
          </p:nvSpPr>
          <p:spPr bwMode="gray">
            <a:xfrm>
              <a:off x="3822015" y="4095988"/>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54" name="TextBox 53"/>
            <p:cNvSpPr txBox="1"/>
            <p:nvPr/>
          </p:nvSpPr>
          <p:spPr>
            <a:xfrm>
              <a:off x="4964071" y="4062716"/>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1701</a:t>
              </a:r>
            </a:p>
          </p:txBody>
        </p:sp>
        <p:sp>
          <p:nvSpPr>
            <p:cNvPr id="55" name="Oval 54"/>
            <p:cNvSpPr/>
            <p:nvPr/>
          </p:nvSpPr>
          <p:spPr bwMode="gray">
            <a:xfrm>
              <a:off x="4537983"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7" name="Oval 56"/>
            <p:cNvSpPr/>
            <p:nvPr/>
          </p:nvSpPr>
          <p:spPr bwMode="gray">
            <a:xfrm>
              <a:off x="5258382"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9" name="Oval 58"/>
            <p:cNvSpPr/>
            <p:nvPr/>
          </p:nvSpPr>
          <p:spPr bwMode="gray">
            <a:xfrm>
              <a:off x="5978781" y="4095988"/>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60" name="TextBox 59"/>
            <p:cNvSpPr txBox="1"/>
            <p:nvPr/>
          </p:nvSpPr>
          <p:spPr>
            <a:xfrm>
              <a:off x="5679582" y="4062716"/>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32</a:t>
              </a:r>
            </a:p>
          </p:txBody>
        </p:sp>
      </p:grpSp>
      <p:sp>
        <p:nvSpPr>
          <p:cNvPr id="24" name="Rectangle 23"/>
          <p:cNvSpPr/>
          <p:nvPr/>
        </p:nvSpPr>
        <p:spPr>
          <a:xfrm>
            <a:off x="628227" y="2254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5" name="Rectangle 24"/>
          <p:cNvSpPr/>
          <p:nvPr/>
        </p:nvSpPr>
        <p:spPr>
          <a:xfrm>
            <a:off x="628227" y="4959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50617866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BentonSans Light"/>
                <a:cs typeface="BentonSans Light"/>
              </a:rPr>
              <a:t>IconTabBar</a:t>
            </a:r>
            <a:r>
              <a:rPr lang="en-US" dirty="0">
                <a:latin typeface="BentonSans Light"/>
                <a:cs typeface="BentonSans Light"/>
              </a:rPr>
              <a:t>	</a:t>
            </a:r>
          </a:p>
        </p:txBody>
      </p:sp>
      <p:grpSp>
        <p:nvGrpSpPr>
          <p:cNvPr id="49" name="Group 48"/>
          <p:cNvGrpSpPr/>
          <p:nvPr/>
        </p:nvGrpSpPr>
        <p:grpSpPr>
          <a:xfrm>
            <a:off x="348016" y="2454308"/>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40" name="Oval 39"/>
          <p:cNvSpPr/>
          <p:nvPr/>
        </p:nvSpPr>
        <p:spPr bwMode="gray">
          <a:xfrm>
            <a:off x="631141" y="1688782"/>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2" name="Oval 41"/>
          <p:cNvSpPr/>
          <p:nvPr/>
        </p:nvSpPr>
        <p:spPr bwMode="gray">
          <a:xfrm>
            <a:off x="1423308"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4" name="Oval 43"/>
          <p:cNvSpPr/>
          <p:nvPr/>
        </p:nvSpPr>
        <p:spPr bwMode="gray">
          <a:xfrm>
            <a:off x="2219908"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7" name="Oval 26"/>
          <p:cNvSpPr/>
          <p:nvPr/>
        </p:nvSpPr>
        <p:spPr bwMode="gray">
          <a:xfrm>
            <a:off x="3016506"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29" name="Oval 28"/>
          <p:cNvSpPr/>
          <p:nvPr/>
        </p:nvSpPr>
        <p:spPr bwMode="gray">
          <a:xfrm>
            <a:off x="3813106" y="1688782"/>
            <a:ext cx="421200" cy="421200"/>
          </a:xfrm>
          <a:prstGeom prst="ellipse">
            <a:avLst/>
          </a:prstGeom>
          <a:solidFill>
            <a:schemeClr val="bg1"/>
          </a:solidFill>
          <a:ln w="12700" algn="ctr">
            <a:solidFill>
              <a:srgbClr val="D1490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D14900"/>
                </a:solidFill>
                <a:latin typeface="SAP-icons" pitchFamily="2" charset="0"/>
              </a:rPr>
              <a:t></a:t>
            </a:r>
          </a:p>
        </p:txBody>
      </p:sp>
      <p:sp>
        <p:nvSpPr>
          <p:cNvPr id="32" name="TextBox 31"/>
          <p:cNvSpPr txBox="1"/>
          <p:nvPr/>
        </p:nvSpPr>
        <p:spPr>
          <a:xfrm>
            <a:off x="495300"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Info</a:t>
            </a:r>
          </a:p>
        </p:txBody>
      </p:sp>
      <p:sp>
        <p:nvSpPr>
          <p:cNvPr id="33" name="TextBox 32"/>
          <p:cNvSpPr txBox="1"/>
          <p:nvPr/>
        </p:nvSpPr>
        <p:spPr>
          <a:xfrm>
            <a:off x="1287468"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Notes</a:t>
            </a:r>
          </a:p>
        </p:txBody>
      </p:sp>
      <p:sp>
        <p:nvSpPr>
          <p:cNvPr id="34" name="TextBox 33"/>
          <p:cNvSpPr txBox="1"/>
          <p:nvPr/>
        </p:nvSpPr>
        <p:spPr>
          <a:xfrm>
            <a:off x="2084067"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Approvals</a:t>
            </a:r>
          </a:p>
        </p:txBody>
      </p:sp>
      <p:sp>
        <p:nvSpPr>
          <p:cNvPr id="35" name="TextBox 34"/>
          <p:cNvSpPr txBox="1"/>
          <p:nvPr/>
        </p:nvSpPr>
        <p:spPr>
          <a:xfrm>
            <a:off x="2880666"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Attachments</a:t>
            </a:r>
          </a:p>
        </p:txBody>
      </p:sp>
      <p:sp>
        <p:nvSpPr>
          <p:cNvPr id="37" name="Oval 36"/>
          <p:cNvSpPr/>
          <p:nvPr/>
        </p:nvSpPr>
        <p:spPr bwMode="gray">
          <a:xfrm>
            <a:off x="5406303"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38" name="Oval 37"/>
          <p:cNvSpPr/>
          <p:nvPr/>
        </p:nvSpPr>
        <p:spPr bwMode="gray">
          <a:xfrm>
            <a:off x="4609704" y="1688782"/>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43" name="TextBox 42"/>
          <p:cNvSpPr txBox="1"/>
          <p:nvPr/>
        </p:nvSpPr>
        <p:spPr>
          <a:xfrm>
            <a:off x="3677265" y="2191010"/>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Lorem Ipsum</a:t>
            </a:r>
          </a:p>
        </p:txBody>
      </p:sp>
      <p:sp>
        <p:nvSpPr>
          <p:cNvPr id="45" name="TextBox 44"/>
          <p:cNvSpPr txBox="1"/>
          <p:nvPr/>
        </p:nvSpPr>
        <p:spPr>
          <a:xfrm>
            <a:off x="4473864"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Babies</a:t>
            </a:r>
          </a:p>
        </p:txBody>
      </p:sp>
      <p:sp>
        <p:nvSpPr>
          <p:cNvPr id="46" name="TextBox 45"/>
          <p:cNvSpPr txBox="1"/>
          <p:nvPr/>
        </p:nvSpPr>
        <p:spPr>
          <a:xfrm>
            <a:off x="5270463" y="2191011"/>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Doner Kebab</a:t>
            </a:r>
          </a:p>
        </p:txBody>
      </p:sp>
      <p:sp>
        <p:nvSpPr>
          <p:cNvPr id="84" name="Rectangular Callout 83"/>
          <p:cNvSpPr/>
          <p:nvPr/>
        </p:nvSpPr>
        <p:spPr bwMode="gray">
          <a:xfrm>
            <a:off x="6905625" y="1919832"/>
            <a:ext cx="2000250" cy="1979068"/>
          </a:xfrm>
          <a:prstGeom prst="wedgeRectCallout">
            <a:avLst>
              <a:gd name="adj1" fmla="val -60714"/>
              <a:gd name="adj2" fmla="val -33405"/>
            </a:avLst>
          </a:prstGeom>
          <a:solidFill>
            <a:schemeClr val="accent1"/>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Light"/>
                <a:ea typeface="Arial Unicode MS" pitchFamily="34" charset="-128"/>
                <a:cs typeface="BentonSans Light"/>
              </a:rPr>
              <a:t>The use of labels is optional. Please mind to either use labels for ALL or NONE of the tabs.</a:t>
            </a:r>
          </a:p>
        </p:txBody>
      </p:sp>
      <p:sp>
        <p:nvSpPr>
          <p:cNvPr id="23" name="Rectangle 22"/>
          <p:cNvSpPr/>
          <p:nvPr/>
        </p:nvSpPr>
        <p:spPr>
          <a:xfrm>
            <a:off x="602827" y="24321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24" name="Rectangle 23"/>
          <p:cNvSpPr/>
          <p:nvPr/>
        </p:nvSpPr>
        <p:spPr bwMode="gray">
          <a:xfrm>
            <a:off x="2095933" y="26077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Tree>
    <p:extLst>
      <p:ext uri="{BB962C8B-B14F-4D97-AF65-F5344CB8AC3E}">
        <p14:creationId xmlns:p14="http://schemas.microsoft.com/office/powerpoint/2010/main" val="75724505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smtClean="0">
                <a:solidFill>
                  <a:srgbClr val="666666"/>
                </a:solidFill>
                <a:latin typeface="BentonSans Light" panose="02000503000000020004" pitchFamily="2" charset="0"/>
              </a:rPr>
              <a:t>Work List</a:t>
            </a:r>
            <a:endParaRPr lang="en-US" sz="4800" dirty="0">
              <a:solidFill>
                <a:srgbClr val="666666"/>
              </a:solidFill>
              <a:latin typeface="BentonSans Light" panose="02000503000000020004" pitchFamily="2" charset="0"/>
            </a:endParaRPr>
          </a:p>
        </p:txBody>
      </p:sp>
      <p:sp>
        <p:nvSpPr>
          <p:cNvPr id="6"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dirty="0" smtClean="0">
                <a:solidFill>
                  <a:srgbClr val="666666"/>
                </a:solidFill>
                <a:latin typeface="BentonSans Light" panose="02000503000000020004" pitchFamily="2" charset="0"/>
              </a:rPr>
              <a:t>Master/Detail</a:t>
            </a:r>
            <a:endParaRPr lang="en-US" sz="1600"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6021132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BentonSans Light"/>
                <a:cs typeface="BentonSans Light"/>
              </a:rPr>
              <a:t>IconTabBar</a:t>
            </a:r>
            <a:r>
              <a:rPr lang="en-US" dirty="0" smtClean="0">
                <a:latin typeface="BentonSans Light"/>
                <a:cs typeface="BentonSans Light"/>
              </a:rPr>
              <a:t>	</a:t>
            </a:r>
            <a:endParaRPr lang="en-US" dirty="0">
              <a:latin typeface="BentonSans Light"/>
              <a:cs typeface="BentonSans Light"/>
            </a:endParaRPr>
          </a:p>
        </p:txBody>
      </p:sp>
      <p:grpSp>
        <p:nvGrpSpPr>
          <p:cNvPr id="49" name="Group 48"/>
          <p:cNvGrpSpPr/>
          <p:nvPr/>
        </p:nvGrpSpPr>
        <p:grpSpPr>
          <a:xfrm>
            <a:off x="348016" y="2253782"/>
            <a:ext cx="6283324" cy="1193919"/>
            <a:chOff x="2860676" y="4625552"/>
            <a:chExt cx="6283324" cy="1193919"/>
          </a:xfrm>
        </p:grpSpPr>
        <p:sp>
          <p:nvSpPr>
            <p:cNvPr id="50" name="Rectangle 49"/>
            <p:cNvSpPr/>
            <p:nvPr/>
          </p:nvSpPr>
          <p:spPr bwMode="gray">
            <a:xfrm>
              <a:off x="2860676" y="4625552"/>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2" name="Straight Connector 51"/>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629940" y="1675642"/>
            <a:ext cx="3617208" cy="421200"/>
            <a:chOff x="530879" y="2504083"/>
            <a:chExt cx="3617208" cy="421200"/>
          </a:xfrm>
        </p:grpSpPr>
        <p:sp>
          <p:nvSpPr>
            <p:cNvPr id="43" name="Oval 42"/>
            <p:cNvSpPr/>
            <p:nvPr/>
          </p:nvSpPr>
          <p:spPr bwMode="gray">
            <a:xfrm>
              <a:off x="530879" y="2504083"/>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45" name="TextBox 44"/>
            <p:cNvSpPr txBox="1"/>
            <p:nvPr/>
          </p:nvSpPr>
          <p:spPr>
            <a:xfrm>
              <a:off x="100410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Ordered</a:t>
              </a:r>
            </a:p>
          </p:txBody>
        </p:sp>
        <p:sp>
          <p:nvSpPr>
            <p:cNvPr id="46" name="TextBox 45"/>
            <p:cNvSpPr txBox="1"/>
            <p:nvPr/>
          </p:nvSpPr>
          <p:spPr>
            <a:xfrm>
              <a:off x="100410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42 of 42</a:t>
              </a:r>
            </a:p>
          </p:txBody>
        </p:sp>
        <p:sp>
          <p:nvSpPr>
            <p:cNvPr id="47" name="Rectangle 46"/>
            <p:cNvSpPr/>
            <p:nvPr/>
          </p:nvSpPr>
          <p:spPr bwMode="gray">
            <a:xfrm>
              <a:off x="1421675" y="2610964"/>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48" name="Oval 47"/>
            <p:cNvSpPr/>
            <p:nvPr/>
          </p:nvSpPr>
          <p:spPr bwMode="gray">
            <a:xfrm>
              <a:off x="1757259" y="2504083"/>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8" name="TextBox 57"/>
            <p:cNvSpPr txBox="1"/>
            <p:nvPr/>
          </p:nvSpPr>
          <p:spPr>
            <a:xfrm>
              <a:off x="223048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Shipped</a:t>
              </a:r>
            </a:p>
          </p:txBody>
        </p:sp>
        <p:sp>
          <p:nvSpPr>
            <p:cNvPr id="61" name="TextBox 60"/>
            <p:cNvSpPr txBox="1"/>
            <p:nvPr/>
          </p:nvSpPr>
          <p:spPr>
            <a:xfrm>
              <a:off x="223048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19 of 42</a:t>
              </a:r>
            </a:p>
          </p:txBody>
        </p:sp>
        <p:sp>
          <p:nvSpPr>
            <p:cNvPr id="62" name="Rectangle 61"/>
            <p:cNvSpPr/>
            <p:nvPr/>
          </p:nvSpPr>
          <p:spPr bwMode="gray">
            <a:xfrm>
              <a:off x="2646395" y="2610964"/>
              <a:ext cx="335584" cy="207438"/>
            </a:xfrm>
            <a:prstGeom prst="rect">
              <a:avLst/>
            </a:prstGeom>
            <a:no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200" dirty="0">
                  <a:solidFill>
                    <a:schemeClr val="tx1">
                      <a:lumMod val="65000"/>
                      <a:lumOff val="35000"/>
                    </a:schemeClr>
                  </a:solidFill>
                  <a:latin typeface="SAP-icons"/>
                </a:rPr>
                <a:t></a:t>
              </a:r>
              <a:endParaRPr lang="en-US" sz="1200" kern="0" dirty="0">
                <a:solidFill>
                  <a:schemeClr val="tx1">
                    <a:lumMod val="65000"/>
                    <a:lumOff val="35000"/>
                  </a:schemeClr>
                </a:solidFill>
                <a:latin typeface="SAP-icons" pitchFamily="2" charset="0"/>
                <a:ea typeface="Arial Unicode MS" pitchFamily="34" charset="-128"/>
                <a:cs typeface="Arial Unicode MS" pitchFamily="34" charset="-128"/>
              </a:endParaRPr>
            </a:p>
          </p:txBody>
        </p:sp>
        <p:sp>
          <p:nvSpPr>
            <p:cNvPr id="63" name="Oval 62"/>
            <p:cNvSpPr/>
            <p:nvPr/>
          </p:nvSpPr>
          <p:spPr bwMode="gray">
            <a:xfrm>
              <a:off x="2981979" y="2504083"/>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64" name="TextBox 63"/>
            <p:cNvSpPr txBox="1"/>
            <p:nvPr/>
          </p:nvSpPr>
          <p:spPr>
            <a:xfrm>
              <a:off x="3455207" y="2731785"/>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666666"/>
                  </a:solidFill>
                  <a:latin typeface="Arial" pitchFamily="34" charset="0"/>
                  <a:cs typeface="Arial" pitchFamily="34" charset="0"/>
                </a:rPr>
                <a:t>Delivered</a:t>
              </a:r>
            </a:p>
          </p:txBody>
        </p:sp>
        <p:sp>
          <p:nvSpPr>
            <p:cNvPr id="65" name="TextBox 64"/>
            <p:cNvSpPr txBox="1"/>
            <p:nvPr/>
          </p:nvSpPr>
          <p:spPr>
            <a:xfrm>
              <a:off x="3455207" y="2545333"/>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chemeClr val="tx1"/>
                  </a:solidFill>
                  <a:latin typeface="Arial" pitchFamily="34" charset="0"/>
                  <a:cs typeface="Arial" pitchFamily="34" charset="0"/>
                </a:rPr>
                <a:t>23 of 42</a:t>
              </a:r>
            </a:p>
          </p:txBody>
        </p:sp>
      </p:grpSp>
      <p:sp>
        <p:nvSpPr>
          <p:cNvPr id="88" name="Rectangle 87"/>
          <p:cNvSpPr/>
          <p:nvPr/>
        </p:nvSpPr>
        <p:spPr bwMode="gray">
          <a:xfrm>
            <a:off x="348016" y="4968406"/>
            <a:ext cx="6283324" cy="1193919"/>
          </a:xfrm>
          <a:prstGeom prst="rect">
            <a:avLst/>
          </a:prstGeom>
          <a:solidFill>
            <a:schemeClr val="bg1"/>
          </a:solidFill>
          <a:ln w="6350" algn="ctr">
            <a:solidFill>
              <a:schemeClr val="bg1">
                <a:lumMod val="95000"/>
              </a:schemeClr>
            </a:solidFill>
            <a:miter lim="800000"/>
            <a:headEnd/>
            <a:tailEnd/>
          </a:ln>
          <a:effectLst>
            <a:innerShdw dist="12700" dir="16200000">
              <a:prstClr val="black">
                <a:alpha val="15000"/>
              </a:prstClr>
            </a:innerShdw>
          </a:effectLst>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90" name="Straight Connector 89"/>
          <p:cNvCxnSpPr/>
          <p:nvPr/>
        </p:nvCxnSpPr>
        <p:spPr>
          <a:xfrm>
            <a:off x="348016" y="6162325"/>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5" name="Oval 104"/>
          <p:cNvSpPr/>
          <p:nvPr/>
        </p:nvSpPr>
        <p:spPr bwMode="gray">
          <a:xfrm>
            <a:off x="2041371"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06" name="TextBox 105"/>
          <p:cNvSpPr txBox="1"/>
          <p:nvPr/>
        </p:nvSpPr>
        <p:spPr>
          <a:xfrm>
            <a:off x="3310426"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4</a:t>
            </a:r>
          </a:p>
        </p:txBody>
      </p:sp>
      <p:sp>
        <p:nvSpPr>
          <p:cNvPr id="107" name="Oval 106"/>
          <p:cNvSpPr/>
          <p:nvPr/>
        </p:nvSpPr>
        <p:spPr bwMode="gray">
          <a:xfrm>
            <a:off x="2884338"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08" name="Oval 107"/>
          <p:cNvSpPr/>
          <p:nvPr/>
        </p:nvSpPr>
        <p:spPr bwMode="gray">
          <a:xfrm>
            <a:off x="3719037" y="4133640"/>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10" name="TextBox 109"/>
          <p:cNvSpPr txBox="1"/>
          <p:nvPr/>
        </p:nvSpPr>
        <p:spPr>
          <a:xfrm>
            <a:off x="4140237"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7</a:t>
            </a:r>
          </a:p>
        </p:txBody>
      </p:sp>
      <p:sp>
        <p:nvSpPr>
          <p:cNvPr id="111" name="TextBox 110"/>
          <p:cNvSpPr txBox="1"/>
          <p:nvPr/>
        </p:nvSpPr>
        <p:spPr>
          <a:xfrm>
            <a:off x="674389" y="4195728"/>
            <a:ext cx="346440" cy="307777"/>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2000" dirty="0">
                <a:solidFill>
                  <a:schemeClr val="tx1"/>
                </a:solidFill>
                <a:latin typeface="Arial" pitchFamily="34" charset="0"/>
                <a:cs typeface="Arial" pitchFamily="34" charset="0"/>
              </a:rPr>
              <a:t>19</a:t>
            </a:r>
            <a:endParaRPr lang="en-US" sz="1100" dirty="0">
              <a:solidFill>
                <a:schemeClr val="tx1"/>
              </a:solidFill>
              <a:latin typeface="Arial" pitchFamily="34" charset="0"/>
              <a:cs typeface="Arial" pitchFamily="34" charset="0"/>
            </a:endParaRPr>
          </a:p>
        </p:txBody>
      </p:sp>
      <p:sp>
        <p:nvSpPr>
          <p:cNvPr id="6" name="Rectangle 5"/>
          <p:cNvSpPr/>
          <p:nvPr/>
        </p:nvSpPr>
        <p:spPr>
          <a:xfrm>
            <a:off x="961741" y="4234200"/>
            <a:ext cx="640120" cy="230828"/>
          </a:xfrm>
          <a:prstGeom prst="rect">
            <a:avLst/>
          </a:prstGeom>
        </p:spPr>
        <p:txBody>
          <a:bodyPr wrap="none" lIns="91434" tIns="45718" rIns="91434" bIns="45718">
            <a:spAutoFit/>
          </a:bodyPr>
          <a:lstStyle/>
          <a:p>
            <a:pPr lvl="0"/>
            <a:r>
              <a:rPr lang="en-US" sz="900" dirty="0">
                <a:solidFill>
                  <a:srgbClr val="000000"/>
                </a:solidFill>
                <a:latin typeface="Arial" pitchFamily="34" charset="0"/>
                <a:cs typeface="Arial" pitchFamily="34" charset="0"/>
              </a:rPr>
              <a:t>Products</a:t>
            </a:r>
          </a:p>
        </p:txBody>
      </p:sp>
      <p:cxnSp>
        <p:nvCxnSpPr>
          <p:cNvPr id="8" name="Straight Connector 7"/>
          <p:cNvCxnSpPr/>
          <p:nvPr/>
        </p:nvCxnSpPr>
        <p:spPr>
          <a:xfrm>
            <a:off x="1783345" y="4121006"/>
            <a:ext cx="0" cy="470046"/>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905530"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A</a:t>
            </a:r>
          </a:p>
        </p:txBody>
      </p:sp>
      <p:sp>
        <p:nvSpPr>
          <p:cNvPr id="115" name="TextBox 114"/>
          <p:cNvSpPr txBox="1"/>
          <p:nvPr/>
        </p:nvSpPr>
        <p:spPr>
          <a:xfrm>
            <a:off x="2748498"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B</a:t>
            </a:r>
          </a:p>
        </p:txBody>
      </p:sp>
      <p:sp>
        <p:nvSpPr>
          <p:cNvPr id="116" name="TextBox 115"/>
          <p:cNvSpPr txBox="1"/>
          <p:nvPr/>
        </p:nvSpPr>
        <p:spPr>
          <a:xfrm>
            <a:off x="3583197" y="4635868"/>
            <a:ext cx="69288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ctr"/>
            <a:r>
              <a:rPr lang="en-US" sz="900" dirty="0">
                <a:solidFill>
                  <a:srgbClr val="666666"/>
                </a:solidFill>
                <a:latin typeface="Arial" pitchFamily="34" charset="0"/>
                <a:cs typeface="Arial" pitchFamily="34" charset="0"/>
              </a:rPr>
              <a:t>Type C</a:t>
            </a:r>
          </a:p>
        </p:txBody>
      </p:sp>
      <p:sp>
        <p:nvSpPr>
          <p:cNvPr id="117" name="TextBox 116"/>
          <p:cNvSpPr txBox="1"/>
          <p:nvPr/>
        </p:nvSpPr>
        <p:spPr>
          <a:xfrm>
            <a:off x="2463160" y="4100369"/>
            <a:ext cx="28478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8</a:t>
            </a:r>
          </a:p>
        </p:txBody>
      </p:sp>
      <p:sp>
        <p:nvSpPr>
          <p:cNvPr id="3" name="TextBox 2"/>
          <p:cNvSpPr txBox="1"/>
          <p:nvPr/>
        </p:nvSpPr>
        <p:spPr>
          <a:xfrm>
            <a:off x="-1485900" y="1727200"/>
            <a:ext cx="0"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smtClean="0">
              <a:ea typeface="Arial Unicode MS" pitchFamily="34" charset="-128"/>
              <a:cs typeface="Arial Unicode MS" pitchFamily="34" charset="-128"/>
            </a:endParaRPr>
          </a:p>
        </p:txBody>
      </p:sp>
      <p:sp>
        <p:nvSpPr>
          <p:cNvPr id="37" name="Rectangle 36"/>
          <p:cNvSpPr/>
          <p:nvPr/>
        </p:nvSpPr>
        <p:spPr bwMode="gray">
          <a:xfrm>
            <a:off x="2095933" y="2455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38" name="Rectangle 37"/>
          <p:cNvSpPr/>
          <p:nvPr/>
        </p:nvSpPr>
        <p:spPr bwMode="gray">
          <a:xfrm>
            <a:off x="2095933" y="52493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39" name="Rectangle 38"/>
          <p:cNvSpPr/>
          <p:nvPr/>
        </p:nvSpPr>
        <p:spPr>
          <a:xfrm>
            <a:off x="628227" y="2254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
        <p:nvSpPr>
          <p:cNvPr id="40" name="Rectangle 39"/>
          <p:cNvSpPr/>
          <p:nvPr/>
        </p:nvSpPr>
        <p:spPr>
          <a:xfrm>
            <a:off x="844127" y="49213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7478652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BentonSans Light"/>
                <a:cs typeface="BentonSans Light"/>
              </a:rPr>
              <a:t>IconTabBar</a:t>
            </a:r>
            <a:r>
              <a:rPr lang="en-US" dirty="0">
                <a:latin typeface="BentonSans Light"/>
                <a:cs typeface="BentonSans Light"/>
              </a:rPr>
              <a:t>	</a:t>
            </a:r>
          </a:p>
        </p:txBody>
      </p:sp>
      <p:grpSp>
        <p:nvGrpSpPr>
          <p:cNvPr id="96" name="Group 95"/>
          <p:cNvGrpSpPr/>
          <p:nvPr/>
        </p:nvGrpSpPr>
        <p:grpSpPr>
          <a:xfrm>
            <a:off x="348016" y="1673165"/>
            <a:ext cx="6283324" cy="1540789"/>
            <a:chOff x="348015" y="4621536"/>
            <a:chExt cx="6283324" cy="1540789"/>
          </a:xfrm>
        </p:grpSpPr>
        <p:grpSp>
          <p:nvGrpSpPr>
            <p:cNvPr id="97" name="Group 96"/>
            <p:cNvGrpSpPr/>
            <p:nvPr/>
          </p:nvGrpSpPr>
          <p:grpSpPr>
            <a:xfrm>
              <a:off x="348015" y="4968406"/>
              <a:ext cx="6283324" cy="1193919"/>
              <a:chOff x="2860676" y="4625552"/>
              <a:chExt cx="6283324" cy="1193919"/>
            </a:xfrm>
          </p:grpSpPr>
          <p:sp>
            <p:nvSpPr>
              <p:cNvPr id="103" name="Rectangle 102"/>
              <p:cNvSpPr/>
              <p:nvPr/>
            </p:nvSpPr>
            <p:spPr bwMode="gray">
              <a:xfrm>
                <a:off x="2860676" y="4625552"/>
                <a:ext cx="6283324" cy="1193919"/>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05" name="Straight Connector 104"/>
              <p:cNvCxnSpPr/>
              <p:nvPr/>
            </p:nvCxnSpPr>
            <p:spPr>
              <a:xfrm>
                <a:off x="2860676" y="5819471"/>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9" name="Rounded Rectangle 98"/>
            <p:cNvSpPr/>
            <p:nvPr/>
          </p:nvSpPr>
          <p:spPr bwMode="gray">
            <a:xfrm>
              <a:off x="558576" y="4621536"/>
              <a:ext cx="557040" cy="210600"/>
            </a:xfrm>
            <a:prstGeom prst="roundRect">
              <a:avLst>
                <a:gd name="adj" fmla="val 50000"/>
              </a:avLst>
            </a:prstGeom>
            <a:noFill/>
            <a:ln w="6350" algn="ctr">
              <a:noFill/>
              <a:miter lim="800000"/>
              <a:headEnd/>
              <a:tailEnd/>
            </a:ln>
          </p:spPr>
          <p:txBody>
            <a:bodyPr lIns="0" tIns="72000" rIns="0" bIns="72000" rtlCol="0" anchor="ctr"/>
            <a:lstStyle/>
            <a:p>
              <a:pPr algn="ctr" fontAlgn="base">
                <a:spcBef>
                  <a:spcPct val="50000"/>
                </a:spcBef>
                <a:spcAft>
                  <a:spcPct val="0"/>
                </a:spcAft>
                <a:buClr>
                  <a:srgbClr val="F0AB00"/>
                </a:buClr>
                <a:buSzPct val="80000"/>
              </a:pPr>
              <a:r>
                <a:rPr lang="en-US" sz="900" dirty="0">
                  <a:solidFill>
                    <a:srgbClr val="007CC0"/>
                  </a:solidFill>
                  <a:latin typeface="Arial" pitchFamily="34" charset="0"/>
                  <a:ea typeface="Open Sans Semibold" pitchFamily="34" charset="0"/>
                  <a:cs typeface="Arial" pitchFamily="34" charset="0"/>
                </a:rPr>
                <a:t>Lorem</a:t>
              </a:r>
            </a:p>
          </p:txBody>
        </p:sp>
        <p:sp>
          <p:nvSpPr>
            <p:cNvPr id="100" name="TextBox 99"/>
            <p:cNvSpPr txBox="1"/>
            <p:nvPr/>
          </p:nvSpPr>
          <p:spPr>
            <a:xfrm>
              <a:off x="1256626" y="4657587"/>
              <a:ext cx="648374"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Ipsum Dolor</a:t>
              </a:r>
            </a:p>
          </p:txBody>
        </p:sp>
        <p:sp>
          <p:nvSpPr>
            <p:cNvPr id="101" name="TextBox 100"/>
            <p:cNvSpPr txBox="1"/>
            <p:nvPr/>
          </p:nvSpPr>
          <p:spPr>
            <a:xfrm>
              <a:off x="2119021" y="4657587"/>
              <a:ext cx="465430"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Sit Amet</a:t>
              </a:r>
            </a:p>
          </p:txBody>
        </p:sp>
        <p:sp>
          <p:nvSpPr>
            <p:cNvPr id="102" name="TextBox 101"/>
            <p:cNvSpPr txBox="1"/>
            <p:nvPr/>
          </p:nvSpPr>
          <p:spPr>
            <a:xfrm>
              <a:off x="2783790" y="4657587"/>
              <a:ext cx="78975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000000"/>
                  </a:solidFill>
                  <a:latin typeface="Arial" pitchFamily="34" charset="0"/>
                  <a:cs typeface="Arial" pitchFamily="34" charset="0"/>
                </a:rPr>
                <a:t>Consectetuer</a:t>
              </a:r>
            </a:p>
          </p:txBody>
        </p:sp>
      </p:grpSp>
      <p:sp>
        <p:nvSpPr>
          <p:cNvPr id="25" name="Rectangle 24"/>
          <p:cNvSpPr/>
          <p:nvPr/>
        </p:nvSpPr>
        <p:spPr bwMode="gray">
          <a:xfrm>
            <a:off x="2019733" y="2252162"/>
            <a:ext cx="2787488" cy="790758"/>
          </a:xfrm>
          <a:prstGeom prst="rect">
            <a:avLst/>
          </a:prstGeom>
          <a:solidFill>
            <a:schemeClr val="bg1">
              <a:lumMod val="8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r>
              <a:rPr lang="en-US" kern="0" dirty="0">
                <a:latin typeface="BentonSans Bold"/>
                <a:ea typeface="Arial Unicode MS" pitchFamily="34" charset="-128"/>
                <a:cs typeface="BentonSans Bold"/>
              </a:rPr>
              <a:t>Container can be filled with any content </a:t>
            </a:r>
          </a:p>
        </p:txBody>
      </p:sp>
      <p:sp>
        <p:nvSpPr>
          <p:cNvPr id="27" name="Rectangle 26"/>
          <p:cNvSpPr/>
          <p:nvPr/>
        </p:nvSpPr>
        <p:spPr>
          <a:xfrm>
            <a:off x="602827" y="20130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8348132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p:cNvSpPr/>
          <p:nvPr/>
        </p:nvSpPr>
        <p:spPr bwMode="gray">
          <a:xfrm>
            <a:off x="0" y="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9336" y="899271"/>
            <a:ext cx="2857500" cy="5072063"/>
          </a:xfrm>
          <a:prstGeom prst="rect">
            <a:avLst/>
          </a:prstGeom>
        </p:spPr>
      </p:pic>
      <p:grpSp>
        <p:nvGrpSpPr>
          <p:cNvPr id="40" name="Group 39"/>
          <p:cNvGrpSpPr/>
          <p:nvPr/>
        </p:nvGrpSpPr>
        <p:grpSpPr>
          <a:xfrm>
            <a:off x="1133939" y="899087"/>
            <a:ext cx="2860676" cy="430165"/>
            <a:chOff x="5144427" y="892785"/>
            <a:chExt cx="2860676" cy="430165"/>
          </a:xfrm>
        </p:grpSpPr>
        <p:sp>
          <p:nvSpPr>
            <p:cNvPr id="65" name="Rectangle 64"/>
            <p:cNvSpPr/>
            <p:nvPr/>
          </p:nvSpPr>
          <p:spPr>
            <a:xfrm>
              <a:off x="514442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6" name="Rectangle 65"/>
            <p:cNvSpPr/>
            <p:nvPr/>
          </p:nvSpPr>
          <p:spPr>
            <a:xfrm flipV="1">
              <a:off x="514442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itchFamily="34" charset="0"/>
                <a:cs typeface="Arial" pitchFamily="34" charset="0"/>
              </a:endParaRPr>
            </a:p>
          </p:txBody>
        </p:sp>
        <p:sp>
          <p:nvSpPr>
            <p:cNvPr id="67" name="TextBox 66"/>
            <p:cNvSpPr txBox="1"/>
            <p:nvPr/>
          </p:nvSpPr>
          <p:spPr>
            <a:xfrm>
              <a:off x="5264457" y="995602"/>
              <a:ext cx="229285" cy="230832"/>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500" dirty="0">
                  <a:solidFill>
                    <a:srgbClr val="666666"/>
                  </a:solidFill>
                  <a:latin typeface="SAP-icons" pitchFamily="2" charset="0"/>
                </a:rPr>
                <a:t></a:t>
              </a:r>
              <a:endParaRPr lang="en-US" sz="1500" dirty="0">
                <a:solidFill>
                  <a:srgbClr val="666666"/>
                </a:solidFill>
                <a:latin typeface="SAP-icons" pitchFamily="2" charset="0"/>
                <a:cs typeface="Arial" pitchFamily="34" charset="0"/>
              </a:endParaRPr>
            </a:p>
          </p:txBody>
        </p:sp>
        <p:sp>
          <p:nvSpPr>
            <p:cNvPr id="68" name="TextBox 67"/>
            <p:cNvSpPr txBox="1"/>
            <p:nvPr/>
          </p:nvSpPr>
          <p:spPr>
            <a:xfrm>
              <a:off x="5636144" y="1033926"/>
              <a:ext cx="1884860"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a:t>
              </a:r>
            </a:p>
          </p:txBody>
        </p:sp>
        <p:cxnSp>
          <p:nvCxnSpPr>
            <p:cNvPr id="69" name="Straight Connector 68"/>
            <p:cNvCxnSpPr/>
            <p:nvPr/>
          </p:nvCxnSpPr>
          <p:spPr>
            <a:xfrm>
              <a:off x="5146161" y="1322950"/>
              <a:ext cx="2858942"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41" name="Group 40"/>
          <p:cNvGrpSpPr/>
          <p:nvPr/>
        </p:nvGrpSpPr>
        <p:grpSpPr>
          <a:xfrm>
            <a:off x="1249309" y="1533277"/>
            <a:ext cx="2608102" cy="917056"/>
            <a:chOff x="5259797" y="1526973"/>
            <a:chExt cx="2608102" cy="917055"/>
          </a:xfrm>
        </p:grpSpPr>
        <p:sp>
          <p:nvSpPr>
            <p:cNvPr id="60" name="TextBox 59"/>
            <p:cNvSpPr txBox="1"/>
            <p:nvPr/>
          </p:nvSpPr>
          <p:spPr>
            <a:xfrm>
              <a:off x="5259797" y="1680583"/>
              <a:ext cx="1187328"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smtClean="0">
                  <a:solidFill>
                    <a:srgbClr val="00719E"/>
                  </a:solidFill>
                  <a:latin typeface="Arial" pitchFamily="34" charset="0"/>
                  <a:ea typeface="Open Sans" pitchFamily="34" charset="0"/>
                  <a:cs typeface="Arial" pitchFamily="34" charset="0"/>
                </a:rPr>
                <a:t>Name 1</a:t>
              </a:r>
              <a:endParaRPr lang="en-US" sz="900" dirty="0">
                <a:solidFill>
                  <a:srgbClr val="00719E"/>
                </a:solidFill>
                <a:latin typeface="Arial" pitchFamily="34" charset="0"/>
                <a:ea typeface="Open Sans" pitchFamily="34" charset="0"/>
                <a:cs typeface="Arial" pitchFamily="34" charset="0"/>
              </a:endParaRPr>
            </a:p>
          </p:txBody>
        </p:sp>
        <p:sp>
          <p:nvSpPr>
            <p:cNvPr id="61" name="TextBox 60"/>
            <p:cNvSpPr txBox="1"/>
            <p:nvPr/>
          </p:nvSpPr>
          <p:spPr>
            <a:xfrm>
              <a:off x="6574765" y="1650103"/>
              <a:ext cx="1293134"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62" name="TextBox 61"/>
            <p:cNvSpPr txBox="1"/>
            <p:nvPr/>
          </p:nvSpPr>
          <p:spPr>
            <a:xfrm>
              <a:off x="7517964" y="1945501"/>
              <a:ext cx="347043"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63" name="TextBox 62"/>
            <p:cNvSpPr txBox="1"/>
            <p:nvPr/>
          </p:nvSpPr>
          <p:spPr>
            <a:xfrm>
              <a:off x="6991778" y="2290140"/>
              <a:ext cx="873230"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sp>
          <p:nvSpPr>
            <p:cNvPr id="64" name="TextBox 63"/>
            <p:cNvSpPr txBox="1"/>
            <p:nvPr/>
          </p:nvSpPr>
          <p:spPr>
            <a:xfrm>
              <a:off x="5265578" y="1526973"/>
              <a:ext cx="2255426"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444444"/>
                  </a:solidFill>
                  <a:latin typeface="Open Sans" pitchFamily="34" charset="0"/>
                  <a:ea typeface="Open Sans" pitchFamily="34" charset="0"/>
                  <a:cs typeface="Open Sans" pitchFamily="34" charset="0"/>
                </a:defRPr>
              </a:lvl1pPr>
            </a:lstStyle>
            <a:p>
              <a:r>
                <a:rPr lang="en-US" dirty="0">
                  <a:solidFill>
                    <a:srgbClr val="007CC0"/>
                  </a:solidFill>
                  <a:latin typeface="Arial" pitchFamily="34" charset="0"/>
                  <a:cs typeface="Arial" pitchFamily="34" charset="0"/>
                </a:rPr>
                <a:t>On</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behalf</a:t>
              </a:r>
              <a:r>
                <a:rPr lang="en-US" dirty="0">
                  <a:latin typeface="Arial" pitchFamily="34" charset="0"/>
                  <a:cs typeface="Arial" pitchFamily="34" charset="0"/>
                </a:rPr>
                <a:t> </a:t>
              </a:r>
              <a:r>
                <a:rPr lang="en-US" dirty="0">
                  <a:solidFill>
                    <a:srgbClr val="007CC0"/>
                  </a:solidFill>
                  <a:latin typeface="Arial" pitchFamily="34" charset="0"/>
                  <a:cs typeface="Arial" pitchFamily="34" charset="0"/>
                </a:rPr>
                <a:t>of</a:t>
              </a:r>
              <a:r>
                <a:rPr lang="en-US" dirty="0">
                  <a:latin typeface="Arial" pitchFamily="34" charset="0"/>
                  <a:cs typeface="Arial" pitchFamily="34" charset="0"/>
                </a:rPr>
                <a:t> </a:t>
              </a:r>
              <a:r>
                <a:rPr lang="en-US" dirty="0" smtClean="0">
                  <a:solidFill>
                    <a:srgbClr val="007CC0"/>
                  </a:solidFill>
                  <a:latin typeface="Arial" pitchFamily="34" charset="0"/>
                  <a:cs typeface="Arial" pitchFamily="34" charset="0"/>
                </a:rPr>
                <a:t>Name 2</a:t>
              </a:r>
              <a:endParaRPr lang="en-US" dirty="0">
                <a:solidFill>
                  <a:srgbClr val="007CC0"/>
                </a:solidFill>
                <a:latin typeface="Arial" pitchFamily="34" charset="0"/>
                <a:cs typeface="Arial" pitchFamily="34" charset="0"/>
              </a:endParaRPr>
            </a:p>
          </p:txBody>
        </p:sp>
      </p:grpSp>
      <p:sp>
        <p:nvSpPr>
          <p:cNvPr id="42" name="Rectangle 41"/>
          <p:cNvSpPr/>
          <p:nvPr/>
        </p:nvSpPr>
        <p:spPr bwMode="gray">
          <a:xfrm>
            <a:off x="1139337" y="5730159"/>
            <a:ext cx="2848293" cy="241174"/>
          </a:xfrm>
          <a:prstGeom prst="rect">
            <a:avLst/>
          </a:prstGeom>
          <a:solidFill>
            <a:schemeClr val="bg1">
              <a:alpha val="70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solidFill>
                <a:srgbClr val="707070"/>
              </a:solidFill>
              <a:ea typeface="Arial Unicode MS" pitchFamily="34" charset="-128"/>
              <a:cs typeface="Arial Unicode MS" pitchFamily="34" charset="-128"/>
            </a:endParaRPr>
          </a:p>
        </p:txBody>
      </p:sp>
      <p:sp>
        <p:nvSpPr>
          <p:cNvPr id="43" name="TextBox 42"/>
          <p:cNvSpPr txBox="1"/>
          <p:nvPr/>
        </p:nvSpPr>
        <p:spPr>
          <a:xfrm>
            <a:off x="1276663" y="5796456"/>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grpSp>
        <p:nvGrpSpPr>
          <p:cNvPr id="51" name="Group 50"/>
          <p:cNvGrpSpPr/>
          <p:nvPr/>
        </p:nvGrpSpPr>
        <p:grpSpPr>
          <a:xfrm>
            <a:off x="1139337" y="2528301"/>
            <a:ext cx="2855279" cy="2951765"/>
            <a:chOff x="5149824" y="2521998"/>
            <a:chExt cx="2855279" cy="2951765"/>
          </a:xfrm>
        </p:grpSpPr>
        <p:sp>
          <p:nvSpPr>
            <p:cNvPr id="52" name="Rectangle 51"/>
            <p:cNvSpPr/>
            <p:nvPr/>
          </p:nvSpPr>
          <p:spPr bwMode="gray">
            <a:xfrm>
              <a:off x="5149824" y="3155658"/>
              <a:ext cx="2855279" cy="2318105"/>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54" name="Straight Connector 53"/>
            <p:cNvCxnSpPr/>
            <p:nvPr/>
          </p:nvCxnSpPr>
          <p:spPr>
            <a:xfrm>
              <a:off x="5149824" y="5470191"/>
              <a:ext cx="2855279"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442474" y="3326468"/>
              <a:ext cx="2169960" cy="200054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latin typeface="Arial" pitchFamily="34" charset="0"/>
                  <a:ea typeface="Open Sans" pitchFamily="34" charset="0"/>
                  <a:cs typeface="Arial" pitchFamily="34" charset="0"/>
                </a:rPr>
                <a:t>Label </a:t>
              </a:r>
              <a:r>
                <a:rPr lang="en-US" sz="1000">
                  <a:latin typeface="Arial" pitchFamily="34" charset="0"/>
                  <a:ea typeface="Open Sans" pitchFamily="34" charset="0"/>
                  <a:cs typeface="Arial" pitchFamily="34" charset="0"/>
                </a:rPr>
                <a:t>Lorem Ipsum:</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Description dolor sit</a:t>
              </a:r>
              <a:br>
                <a:rPr lang="en-US" sz="1000" dirty="0">
                  <a:solidFill>
                    <a:schemeClr val="tx1"/>
                  </a:solidFill>
                  <a:latin typeface="Arial" pitchFamily="34" charset="0"/>
                  <a:ea typeface="Open Sans" pitchFamily="34" charset="0"/>
                  <a:cs typeface="Arial" pitchFamily="34" charset="0"/>
                </a:rPr>
              </a:br>
              <a:r>
                <a:rPr lang="en-US" sz="1000">
                  <a:solidFill>
                    <a:schemeClr val="tx1"/>
                  </a:solidFill>
                  <a:latin typeface="Arial" pitchFamily="34" charset="0"/>
                  <a:ea typeface="Open Sans" pitchFamily="34" charset="0"/>
                  <a:cs typeface="Arial" pitchFamily="34" charset="0"/>
                </a:rPr>
                <a:t/>
              </a:r>
              <a:br>
                <a:rPr lang="en-US" sz="1000">
                  <a:solidFill>
                    <a:schemeClr val="tx1"/>
                  </a:solidFill>
                  <a:latin typeface="Arial" pitchFamily="34" charset="0"/>
                  <a:ea typeface="Open Sans" pitchFamily="34" charset="0"/>
                  <a:cs typeface="Arial" pitchFamily="34" charset="0"/>
                </a:rPr>
              </a:br>
              <a:r>
                <a:rPr lang="en-US" sz="1000">
                  <a:latin typeface="Arial" pitchFamily="34" charset="0"/>
                  <a:ea typeface="Open Sans" pitchFamily="34" charset="0"/>
                  <a:cs typeface="Arial" pitchFamily="34" charset="0"/>
                </a:rPr>
                <a:t>Consectetuer:</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Eget dolor Aenean massa</a:t>
              </a:r>
              <a:br>
                <a:rPr lang="en-US" sz="1000" dirty="0">
                  <a:solidFill>
                    <a:schemeClr val="tx1"/>
                  </a:solidFill>
                  <a:latin typeface="Arial" pitchFamily="34" charset="0"/>
                  <a:ea typeface="Open Sans" pitchFamily="34" charset="0"/>
                  <a:cs typeface="Arial" pitchFamily="34" charset="0"/>
                </a:rPr>
              </a:br>
              <a:r>
                <a:rPr lang="en-US" sz="1000" dirty="0">
                  <a:solidFill>
                    <a:schemeClr val="tx1"/>
                  </a:solidFill>
                  <a:latin typeface="Arial" pitchFamily="34" charset="0"/>
                  <a:ea typeface="Open Sans" pitchFamily="34" charset="0"/>
                  <a:cs typeface="Arial" pitchFamily="34" charset="0"/>
                </a:rPr>
                <a:t/>
              </a:r>
              <a:br>
                <a:rPr lang="en-US" sz="1000" dirty="0">
                  <a:solidFill>
                    <a:schemeClr val="tx1"/>
                  </a:solidFill>
                  <a:latin typeface="Arial" pitchFamily="34" charset="0"/>
                  <a:ea typeface="Open Sans" pitchFamily="34" charset="0"/>
                  <a:cs typeface="Arial" pitchFamily="34" charset="0"/>
                </a:rPr>
              </a:br>
              <a:r>
                <a:rPr lang="en-US" sz="1000" dirty="0">
                  <a:latin typeface="Arial" pitchFamily="34" charset="0"/>
                  <a:ea typeface="Open Sans" pitchFamily="34" charset="0"/>
                  <a:cs typeface="Arial" pitchFamily="34" charset="0"/>
                </a:rPr>
                <a:t>Adipiscing </a:t>
              </a:r>
              <a:r>
                <a:rPr lang="en-US" sz="1000">
                  <a:latin typeface="Arial" pitchFamily="34" charset="0"/>
                  <a:ea typeface="Open Sans" pitchFamily="34" charset="0"/>
                  <a:cs typeface="Arial" pitchFamily="34" charset="0"/>
                </a:rPr>
                <a:t>elit Aenean:</a:t>
              </a:r>
              <a:endParaRPr lang="en-US" sz="1000" dirty="0">
                <a:latin typeface="Arial" pitchFamily="34" charset="0"/>
                <a:ea typeface="Open Sans" pitchFamily="34" charset="0"/>
                <a:cs typeface="Arial" pitchFamily="34" charset="0"/>
              </a:endParaRPr>
            </a:p>
            <a:p>
              <a:r>
                <a:rPr lang="en-US" sz="1000" dirty="0">
                  <a:solidFill>
                    <a:schemeClr val="tx1"/>
                  </a:solidFill>
                  <a:latin typeface="Arial" pitchFamily="34" charset="0"/>
                  <a:ea typeface="Open Sans" pitchFamily="34" charset="0"/>
                  <a:cs typeface="Arial" pitchFamily="34" charset="0"/>
                </a:rPr>
                <a:t>Cum sociis natoque</a:t>
              </a:r>
              <a:br>
                <a:rPr lang="en-US" sz="1000" dirty="0">
                  <a:solidFill>
                    <a:schemeClr val="tx1"/>
                  </a:solidFill>
                  <a:latin typeface="Arial" pitchFamily="34" charset="0"/>
                  <a:ea typeface="Open Sans" pitchFamily="34" charset="0"/>
                  <a:cs typeface="Arial" pitchFamily="34" charset="0"/>
                </a:rPr>
              </a:br>
              <a:r>
                <a:rPr lang="en-US" sz="1000" dirty="0">
                  <a:solidFill>
                    <a:schemeClr val="tx1"/>
                  </a:solidFill>
                  <a:latin typeface="Arial" pitchFamily="34" charset="0"/>
                  <a:ea typeface="Open Sans" pitchFamily="34" charset="0"/>
                  <a:cs typeface="Arial" pitchFamily="34" charset="0"/>
                </a:rPr>
                <a:t/>
              </a:r>
              <a:br>
                <a:rPr lang="en-US" sz="1000" dirty="0">
                  <a:solidFill>
                    <a:schemeClr val="tx1"/>
                  </a:solidFill>
                  <a:latin typeface="Arial" pitchFamily="34" charset="0"/>
                  <a:ea typeface="Open Sans" pitchFamily="34" charset="0"/>
                  <a:cs typeface="Arial" pitchFamily="34" charset="0"/>
                </a:rPr>
              </a:br>
              <a:r>
                <a:rPr lang="en-US" sz="1000">
                  <a:latin typeface="Arial" pitchFamily="34" charset="0"/>
                  <a:ea typeface="Open Sans" pitchFamily="34" charset="0"/>
                  <a:cs typeface="Arial" pitchFamily="34" charset="0"/>
                </a:rPr>
                <a:t>Commodo ligula:</a:t>
              </a:r>
              <a:endParaRPr lang="en-US" sz="1000" dirty="0">
                <a:latin typeface="Arial" pitchFamily="34" charset="0"/>
                <a:ea typeface="Open Sans" pitchFamily="34" charset="0"/>
                <a:cs typeface="Arial" pitchFamily="34" charset="0"/>
              </a:endParaRPr>
            </a:p>
            <a:p>
              <a:r>
                <a:rPr lang="fr-FR" sz="1000" dirty="0">
                  <a:solidFill>
                    <a:schemeClr val="tx1"/>
                  </a:solidFill>
                  <a:latin typeface="Arial" pitchFamily="34" charset="0"/>
                  <a:ea typeface="Open Sans" pitchFamily="34" charset="0"/>
                  <a:cs typeface="Arial" pitchFamily="34" charset="0"/>
                </a:rPr>
                <a:t>Penatibus et magnis dis parturient</a:t>
              </a:r>
            </a:p>
          </p:txBody>
        </p:sp>
        <p:sp>
          <p:nvSpPr>
            <p:cNvPr id="56" name="Oval 55"/>
            <p:cNvSpPr/>
            <p:nvPr/>
          </p:nvSpPr>
          <p:spPr bwMode="gray">
            <a:xfrm>
              <a:off x="5265578" y="2555270"/>
              <a:ext cx="421200" cy="421200"/>
            </a:xfrm>
            <a:prstGeom prst="ellipse">
              <a:avLst/>
            </a:prstGeom>
            <a:solidFill>
              <a:srgbClr val="009DE0"/>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sp>
          <p:nvSpPr>
            <p:cNvPr id="57" name="TextBox 56"/>
            <p:cNvSpPr txBox="1"/>
            <p:nvPr/>
          </p:nvSpPr>
          <p:spPr>
            <a:xfrm>
              <a:off x="6417159" y="2521998"/>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32</a:t>
              </a:r>
            </a:p>
          </p:txBody>
        </p:sp>
        <p:sp>
          <p:nvSpPr>
            <p:cNvPr id="58" name="Oval 57"/>
            <p:cNvSpPr/>
            <p:nvPr/>
          </p:nvSpPr>
          <p:spPr bwMode="gray">
            <a:xfrm>
              <a:off x="5981546"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59" name="Oval 58"/>
            <p:cNvSpPr/>
            <p:nvPr/>
          </p:nvSpPr>
          <p:spPr bwMode="gray">
            <a:xfrm>
              <a:off x="6701945" y="2555270"/>
              <a:ext cx="421200" cy="421200"/>
            </a:xfrm>
            <a:prstGeom prst="ellipse">
              <a:avLst/>
            </a:prstGeom>
            <a:solidFill>
              <a:schemeClr val="bg1"/>
            </a:solidFill>
            <a:ln w="12700" algn="ctr">
              <a:solidFill>
                <a:srgbClr val="009DE0"/>
              </a:solid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a:ea typeface="+mj-ea"/>
                <a:cs typeface="BentonSans Light"/>
              </a:rPr>
              <a:t>Phone</a:t>
            </a:r>
            <a:endParaRPr lang="en-US" kern="0" dirty="0">
              <a:latin typeface="BentonSans Light"/>
              <a:ea typeface="Arial Unicode MS" pitchFamily="34" charset="-128"/>
              <a:cs typeface="BentonSans Light"/>
            </a:endParaRPr>
          </a:p>
        </p:txBody>
      </p:sp>
      <p:sp>
        <p:nvSpPr>
          <p:cNvPr id="2" name="Rectangle 1"/>
          <p:cNvSpPr/>
          <p:nvPr/>
        </p:nvSpPr>
        <p:spPr bwMode="gray">
          <a:xfrm>
            <a:off x="1137602" y="2456893"/>
            <a:ext cx="2857500" cy="3016322"/>
          </a:xfrm>
          <a:prstGeom prst="rect">
            <a:avLst/>
          </a:prstGeom>
          <a:noFill/>
          <a:ln w="6350" algn="ctr">
            <a:solidFill>
              <a:srgbClr val="FF00FF"/>
            </a:solidFill>
            <a:prstDash val="solid"/>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3" name="TextBox 2"/>
          <p:cNvSpPr txBox="1"/>
          <p:nvPr/>
        </p:nvSpPr>
        <p:spPr>
          <a:xfrm>
            <a:off x="4385627" y="5319204"/>
            <a:ext cx="873111" cy="169277"/>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r>
              <a:rPr lang="en-US" sz="1100" kern="0" dirty="0">
                <a:solidFill>
                  <a:schemeClr val="bg1"/>
                </a:solidFill>
                <a:latin typeface="BentonSans Light"/>
                <a:ea typeface="Open Sans Semibold" pitchFamily="34" charset="0"/>
                <a:cs typeface="BentonSans Light"/>
              </a:rPr>
              <a:t>TabContainer</a:t>
            </a:r>
          </a:p>
        </p:txBody>
      </p:sp>
      <p:cxnSp>
        <p:nvCxnSpPr>
          <p:cNvPr id="5" name="Straight Connector 4"/>
          <p:cNvCxnSpPr/>
          <p:nvPr/>
        </p:nvCxnSpPr>
        <p:spPr>
          <a:xfrm flipH="1">
            <a:off x="3995103" y="5403841"/>
            <a:ext cx="390525" cy="0"/>
          </a:xfrm>
          <a:prstGeom prst="line">
            <a:avLst/>
          </a:prstGeom>
          <a:noFill/>
          <a:ln w="6350" algn="ctr">
            <a:solidFill>
              <a:srgbClr val="FF00FF"/>
            </a:solidFill>
            <a:prstDash val="solid"/>
            <a:miter lim="800000"/>
            <a:headEnd/>
            <a:tailEnd/>
          </a:ln>
        </p:spPr>
      </p:cxnSp>
      <p:grpSp>
        <p:nvGrpSpPr>
          <p:cNvPr id="36" name="Group 35"/>
          <p:cNvGrpSpPr/>
          <p:nvPr/>
        </p:nvGrpSpPr>
        <p:grpSpPr>
          <a:xfrm>
            <a:off x="1135063" y="5550693"/>
            <a:ext cx="2872029" cy="423864"/>
            <a:chOff x="5144258" y="5541167"/>
            <a:chExt cx="2872029" cy="423864"/>
          </a:xfrm>
        </p:grpSpPr>
        <p:sp>
          <p:nvSpPr>
            <p:cNvPr id="37" name="Rectangle 36"/>
            <p:cNvSpPr/>
            <p:nvPr/>
          </p:nvSpPr>
          <p:spPr>
            <a:xfrm>
              <a:off x="5144258" y="5541168"/>
              <a:ext cx="2872029"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7585439" y="5631108"/>
              <a:ext cx="423863"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cxnSp>
          <p:nvCxnSpPr>
            <p:cNvPr id="47" name="Straight Connector 46"/>
            <p:cNvCxnSpPr/>
            <p:nvPr/>
          </p:nvCxnSpPr>
          <p:spPr>
            <a:xfrm>
              <a:off x="7585439" y="5541167"/>
              <a:ext cx="0" cy="423863"/>
            </a:xfrm>
            <a:prstGeom prst="line">
              <a:avLst/>
            </a:prstGeom>
            <a:ln w="12700">
              <a:solidFill>
                <a:srgbClr val="626F78"/>
              </a:solidFill>
            </a:ln>
          </p:spPr>
          <p:style>
            <a:lnRef idx="1">
              <a:schemeClr val="accent1"/>
            </a:lnRef>
            <a:fillRef idx="0">
              <a:schemeClr val="accent1"/>
            </a:fillRef>
            <a:effectRef idx="0">
              <a:schemeClr val="accent1"/>
            </a:effectRef>
            <a:fontRef idx="minor">
              <a:schemeClr val="tx1"/>
            </a:fontRef>
          </p:style>
        </p:cxnSp>
      </p:grpSp>
      <p:sp>
        <p:nvSpPr>
          <p:cNvPr id="35" name="Rectangle 34"/>
          <p:cNvSpPr/>
          <p:nvPr/>
        </p:nvSpPr>
        <p:spPr>
          <a:xfrm>
            <a:off x="1250527" y="31560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47839630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0" dirty="0" smtClean="0">
                <a:latin typeface="BentonSans Light"/>
                <a:ea typeface="Arial Unicode MS" pitchFamily="34" charset="-128"/>
                <a:cs typeface="BentonSans Light"/>
              </a:rPr>
              <a:t>Input</a:t>
            </a:r>
            <a:endParaRPr lang="en-US" dirty="0">
              <a:latin typeface="BentonSans Light"/>
              <a:cs typeface="BentonSans Light"/>
            </a:endParaRPr>
          </a:p>
        </p:txBody>
      </p:sp>
      <p:sp>
        <p:nvSpPr>
          <p:cNvPr id="12" name="Rectangle 350"/>
          <p:cNvSpPr>
            <a:spLocks noChangeArrowheads="1"/>
          </p:cNvSpPr>
          <p:nvPr/>
        </p:nvSpPr>
        <p:spPr bwMode="auto">
          <a:xfrm>
            <a:off x="334205" y="1792673"/>
            <a:ext cx="2559951" cy="318969"/>
          </a:xfrm>
          <a:prstGeom prst="rect">
            <a:avLst/>
          </a:prstGeom>
          <a:solidFill>
            <a:schemeClr val="bg1"/>
          </a:solidFill>
          <a:ln w="9525">
            <a:solidFill>
              <a:schemeClr val="bg1">
                <a:lumMod val="75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i="1" dirty="0">
                <a:solidFill>
                  <a:srgbClr val="707070"/>
                </a:solidFill>
                <a:latin typeface="Arial" panose="020B0604020202020204" pitchFamily="34" charset="0"/>
                <a:ea typeface="Open Sans" panose="020B0606030504020204" pitchFamily="34" charset="0"/>
                <a:cs typeface="Arial" panose="020B0604020202020204" pitchFamily="34" charset="0"/>
              </a:rPr>
              <a:t>Prompt Text</a:t>
            </a:r>
            <a:endParaRPr lang="en-US" sz="4000" i="1" dirty="0">
              <a:solidFill>
                <a:srgbClr val="707070"/>
              </a:solidFill>
              <a:latin typeface="Arial" panose="020B0604020202020204" pitchFamily="34" charset="0"/>
              <a:ea typeface="Open Sans" panose="020B0606030504020204" pitchFamily="34" charset="0"/>
              <a:cs typeface="Arial" panose="020B0604020202020204" pitchFamily="34" charset="0"/>
            </a:endParaRPr>
          </a:p>
        </p:txBody>
      </p:sp>
      <p:sp>
        <p:nvSpPr>
          <p:cNvPr id="16" name="Rectangle 350"/>
          <p:cNvSpPr>
            <a:spLocks noChangeArrowheads="1"/>
          </p:cNvSpPr>
          <p:nvPr/>
        </p:nvSpPr>
        <p:spPr bwMode="auto">
          <a:xfrm>
            <a:off x="334205" y="2271662"/>
            <a:ext cx="2559951" cy="318969"/>
          </a:xfrm>
          <a:prstGeom prst="rect">
            <a:avLst/>
          </a:prstGeom>
          <a:solidFill>
            <a:schemeClr val="bg1"/>
          </a:solidFill>
          <a:ln w="9525">
            <a:solidFill>
              <a:schemeClr val="bg1">
                <a:lumMod val="75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Lorem ipsum</a:t>
            </a:r>
            <a:endParaRPr lang="en-US" sz="4400" spc="-150" dirty="0">
              <a:latin typeface="Arial" panose="020B0604020202020204" pitchFamily="34" charset="0"/>
              <a:ea typeface="Open Sans" panose="020B0606030504020204" pitchFamily="34" charset="0"/>
              <a:cs typeface="Arial" panose="020B0604020202020204" pitchFamily="34" charset="0"/>
            </a:endParaRPr>
          </a:p>
        </p:txBody>
      </p:sp>
      <p:sp>
        <p:nvSpPr>
          <p:cNvPr id="17" name="Rectangle 350"/>
          <p:cNvSpPr>
            <a:spLocks noChangeArrowheads="1"/>
          </p:cNvSpPr>
          <p:nvPr/>
        </p:nvSpPr>
        <p:spPr bwMode="auto">
          <a:xfrm>
            <a:off x="334205" y="2756274"/>
            <a:ext cx="2559951" cy="318969"/>
          </a:xfrm>
          <a:prstGeom prst="rect">
            <a:avLst/>
          </a:prstGeom>
          <a:solidFill>
            <a:schemeClr val="bg1">
              <a:alpha val="30000"/>
            </a:schemeClr>
          </a:solidFill>
          <a:ln w="9525">
            <a:solidFill>
              <a:schemeClr val="bg1">
                <a:lumMod val="75000"/>
                <a:alpha val="20000"/>
              </a:schemeClr>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solidFill>
                  <a:schemeClr val="bg1">
                    <a:lumMod val="75000"/>
                  </a:schemeClr>
                </a:solidFill>
                <a:latin typeface="Arial" panose="020B0604020202020204" pitchFamily="34" charset="0"/>
                <a:ea typeface="Open Sans" panose="020B0606030504020204" pitchFamily="34" charset="0"/>
                <a:cs typeface="Arial" panose="020B0604020202020204" pitchFamily="34" charset="0"/>
              </a:rPr>
              <a:t>Lorem ipsum</a:t>
            </a:r>
            <a:endParaRPr lang="en-US" sz="4400" spc="-150" dirty="0">
              <a:solidFill>
                <a:schemeClr val="bg1">
                  <a:lumMod val="75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19" name="Rectangle 350"/>
          <p:cNvSpPr>
            <a:spLocks noChangeArrowheads="1"/>
          </p:cNvSpPr>
          <p:nvPr/>
        </p:nvSpPr>
        <p:spPr bwMode="auto">
          <a:xfrm>
            <a:off x="3995872" y="2271661"/>
            <a:ext cx="2559951" cy="318969"/>
          </a:xfrm>
          <a:prstGeom prst="rect">
            <a:avLst/>
          </a:prstGeom>
          <a:solidFill>
            <a:schemeClr val="bg1"/>
          </a:solidFill>
          <a:ln w="9525">
            <a:solidFill>
              <a:srgbClr val="007CC0"/>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Lorem ipsum</a:t>
            </a:r>
            <a:r>
              <a:rPr lang="en-US" sz="1200" b="1" spc="-300" dirty="0">
                <a:solidFill>
                  <a:srgbClr val="000000"/>
                </a:solidFill>
                <a:latin typeface="Arial" panose="020B0604020202020204" pitchFamily="34" charset="0"/>
                <a:ea typeface="Open Sans" panose="020B0606030504020204" pitchFamily="34" charset="0"/>
                <a:cs typeface="Arial" panose="020B0604020202020204" pitchFamily="34" charset="0"/>
              </a:rPr>
              <a:t> |</a:t>
            </a:r>
            <a:endParaRPr lang="en-US" sz="4400" b="1" spc="-300" dirty="0">
              <a:latin typeface="Arial" panose="020B0604020202020204" pitchFamily="34" charset="0"/>
              <a:ea typeface="Open Sans" panose="020B0606030504020204" pitchFamily="34" charset="0"/>
              <a:cs typeface="Arial" panose="020B0604020202020204" pitchFamily="34" charset="0"/>
            </a:endParaRPr>
          </a:p>
        </p:txBody>
      </p:sp>
      <p:sp>
        <p:nvSpPr>
          <p:cNvPr id="21" name="Rectangle 350"/>
          <p:cNvSpPr>
            <a:spLocks noChangeArrowheads="1"/>
          </p:cNvSpPr>
          <p:nvPr/>
        </p:nvSpPr>
        <p:spPr bwMode="auto">
          <a:xfrm>
            <a:off x="3995872" y="1792673"/>
            <a:ext cx="2559951" cy="318969"/>
          </a:xfrm>
          <a:prstGeom prst="rect">
            <a:avLst/>
          </a:prstGeom>
          <a:solidFill>
            <a:schemeClr val="bg1"/>
          </a:solidFill>
          <a:ln w="9525">
            <a:solidFill>
              <a:srgbClr val="007CC0"/>
            </a:solidFill>
            <a:miter lim="800000"/>
            <a:headEnd/>
            <a:tailEnd/>
          </a:ln>
          <a:extLst/>
        </p:spPr>
        <p:txBody>
          <a:bodyPr vert="horz" wrap="square" lIns="91434" tIns="45718" rIns="91434" bIns="45718" numCol="1" anchor="ctr" anchorCtr="0" compatLnSpc="1">
            <a:prstTxWarp prst="textNoShape">
              <a:avLst/>
            </a:prstTxWarp>
          </a:bodyPr>
          <a:lstStyle/>
          <a:p>
            <a:pPr lvl="0"/>
            <a:r>
              <a:rPr lang="en-US" sz="1200" b="1" spc="-300" dirty="0">
                <a:solidFill>
                  <a:srgbClr val="000000"/>
                </a:solidFill>
                <a:latin typeface="Arial" panose="020B0604020202020204" pitchFamily="34" charset="0"/>
                <a:ea typeface="Open Sans" panose="020B0606030504020204" pitchFamily="34" charset="0"/>
                <a:cs typeface="Arial" panose="020B0604020202020204" pitchFamily="34" charset="0"/>
              </a:rPr>
              <a:t>|</a:t>
            </a:r>
            <a:endParaRPr lang="en-US" sz="4000" i="1" dirty="0">
              <a:solidFill>
                <a:srgbClr val="707070"/>
              </a:solidFill>
              <a:latin typeface="Arial" panose="020B0604020202020204" pitchFamily="34" charset="0"/>
              <a:ea typeface="Open Sans" panose="020B0606030504020204" pitchFamily="34" charset="0"/>
              <a:cs typeface="Arial" panose="020B0604020202020204" pitchFamily="34" charset="0"/>
            </a:endParaRPr>
          </a:p>
        </p:txBody>
      </p:sp>
      <p:sp>
        <p:nvSpPr>
          <p:cNvPr id="22" name="Rectangle 350"/>
          <p:cNvSpPr>
            <a:spLocks noChangeArrowheads="1"/>
          </p:cNvSpPr>
          <p:nvPr/>
        </p:nvSpPr>
        <p:spPr bwMode="auto">
          <a:xfrm>
            <a:off x="334205" y="3897907"/>
            <a:ext cx="2559951" cy="318969"/>
          </a:xfrm>
          <a:prstGeom prst="rect">
            <a:avLst/>
          </a:prstGeom>
          <a:solidFill>
            <a:schemeClr val="bg1"/>
          </a:solidFill>
          <a:ln w="15875">
            <a:solidFill>
              <a:srgbClr val="E52929"/>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Error</a:t>
            </a:r>
          </a:p>
        </p:txBody>
      </p:sp>
      <p:sp>
        <p:nvSpPr>
          <p:cNvPr id="23" name="Rectangle 350"/>
          <p:cNvSpPr>
            <a:spLocks noChangeArrowheads="1"/>
          </p:cNvSpPr>
          <p:nvPr/>
        </p:nvSpPr>
        <p:spPr bwMode="auto">
          <a:xfrm>
            <a:off x="334205" y="4376896"/>
            <a:ext cx="2559951" cy="318969"/>
          </a:xfrm>
          <a:prstGeom prst="rect">
            <a:avLst/>
          </a:prstGeom>
          <a:solidFill>
            <a:schemeClr val="bg1"/>
          </a:solidFill>
          <a:ln w="15875">
            <a:solidFill>
              <a:srgbClr val="F0AB00"/>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Warning</a:t>
            </a:r>
            <a:endParaRPr lang="en-US" sz="4400" spc="-150" dirty="0">
              <a:latin typeface="Arial" panose="020B0604020202020204" pitchFamily="34" charset="0"/>
              <a:ea typeface="Open Sans" panose="020B0606030504020204" pitchFamily="34" charset="0"/>
              <a:cs typeface="Arial" panose="020B0604020202020204" pitchFamily="34" charset="0"/>
            </a:endParaRPr>
          </a:p>
        </p:txBody>
      </p:sp>
      <p:sp>
        <p:nvSpPr>
          <p:cNvPr id="24" name="Rectangle 350"/>
          <p:cNvSpPr>
            <a:spLocks noChangeArrowheads="1"/>
          </p:cNvSpPr>
          <p:nvPr/>
        </p:nvSpPr>
        <p:spPr bwMode="auto">
          <a:xfrm>
            <a:off x="334205" y="4861508"/>
            <a:ext cx="2559951" cy="318969"/>
          </a:xfrm>
          <a:prstGeom prst="rect">
            <a:avLst/>
          </a:prstGeom>
          <a:solidFill>
            <a:schemeClr val="bg1"/>
          </a:solidFill>
          <a:ln w="15875">
            <a:solidFill>
              <a:srgbClr val="008A3B"/>
            </a:solidFill>
            <a:miter lim="800000"/>
            <a:headEnd/>
            <a:tailEnd/>
          </a:ln>
          <a:extLst/>
        </p:spPr>
        <p:txBody>
          <a:bodyPr vert="horz" wrap="square" lIns="91434" tIns="45718" rIns="91434" bIns="45718" numCol="1" anchor="ctr" anchorCtr="0" compatLnSpc="1">
            <a:prstTxWarp prst="textNoShape">
              <a:avLst/>
            </a:prstTxWarp>
          </a:bodyPr>
          <a:lstStyle/>
          <a:p>
            <a:r>
              <a:rPr lang="en-US" sz="1000" dirty="0">
                <a:latin typeface="Arial" panose="020B0604020202020204" pitchFamily="34" charset="0"/>
                <a:ea typeface="Open Sans" panose="020B0606030504020204" pitchFamily="34" charset="0"/>
                <a:cs typeface="Arial" panose="020B0604020202020204" pitchFamily="34" charset="0"/>
              </a:rPr>
              <a:t>Success</a:t>
            </a:r>
          </a:p>
        </p:txBody>
      </p:sp>
    </p:spTree>
    <p:extLst>
      <p:ext uri="{BB962C8B-B14F-4D97-AF65-F5344CB8AC3E}">
        <p14:creationId xmlns:p14="http://schemas.microsoft.com/office/powerpoint/2010/main" val="26200591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ntonSans Light" panose="02000503000000020004" pitchFamily="2" charset="0"/>
              </a:rPr>
              <a:t>Table</a:t>
            </a:r>
            <a:endParaRPr lang="en-US" dirty="0">
              <a:latin typeface="BentonSans Light" panose="02000503000000020004" pitchFamily="2" charset="0"/>
            </a:endParaRPr>
          </a:p>
        </p:txBody>
      </p:sp>
      <p:sp>
        <p:nvSpPr>
          <p:cNvPr id="43" name="TextBox 42"/>
          <p:cNvSpPr txBox="1"/>
          <p:nvPr/>
        </p:nvSpPr>
        <p:spPr>
          <a:xfrm>
            <a:off x="618703" y="1462109"/>
            <a:ext cx="2735836"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Pricing </a:t>
            </a:r>
            <a:r>
              <a:rPr lang="en-US" sz="1300" dirty="0" smtClean="0">
                <a:solidFill>
                  <a:srgbClr val="444444"/>
                </a:solidFill>
                <a:latin typeface="Arial" pitchFamily="34" charset="0"/>
                <a:cs typeface="Arial" pitchFamily="34" charset="0"/>
              </a:rPr>
              <a:t>Details (3)</a:t>
            </a:r>
            <a:endParaRPr lang="en-US" sz="1300" dirty="0">
              <a:solidFill>
                <a:srgbClr val="444444"/>
              </a:solidFill>
              <a:latin typeface="Arial" pitchFamily="34" charset="0"/>
              <a:cs typeface="Arial" pitchFamily="34" charset="0"/>
            </a:endParaRPr>
          </a:p>
        </p:txBody>
      </p:sp>
      <p:sp>
        <p:nvSpPr>
          <p:cNvPr id="44" name="Rectangle 43"/>
          <p:cNvSpPr/>
          <p:nvPr/>
        </p:nvSpPr>
        <p:spPr bwMode="gray">
          <a:xfrm>
            <a:off x="444500" y="1733550"/>
            <a:ext cx="8528050" cy="508000"/>
          </a:xfrm>
          <a:prstGeom prst="rect">
            <a:avLst/>
          </a:prstGeom>
          <a:solidFill>
            <a:srgbClr val="F2F2F2"/>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5" name="Rectangle 44"/>
          <p:cNvSpPr/>
          <p:nvPr/>
        </p:nvSpPr>
        <p:spPr bwMode="gray">
          <a:xfrm>
            <a:off x="433881" y="1716484"/>
            <a:ext cx="8557720" cy="2007765"/>
          </a:xfrm>
          <a:prstGeom prst="rect">
            <a:avLst/>
          </a:prstGeom>
          <a:noFill/>
          <a:ln w="6350" algn="ctr">
            <a:noFill/>
            <a:miter lim="800000"/>
            <a:headEnd/>
            <a:tailEnd/>
          </a:ln>
        </p:spPr>
        <p:txBody>
          <a:bodyPr lIns="117858" tIns="94287" rIns="117858" bIns="94287" rtlCol="0" anchor="ctr"/>
          <a:lstStyle/>
          <a:p>
            <a:pPr algn="ctr" defTabSz="1197445"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sp>
        <p:nvSpPr>
          <p:cNvPr id="46" name="TextBox 45"/>
          <p:cNvSpPr txBox="1"/>
          <p:nvPr/>
        </p:nvSpPr>
        <p:spPr>
          <a:xfrm>
            <a:off x="1218199"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Senior Consultant</a:t>
            </a:r>
          </a:p>
        </p:txBody>
      </p:sp>
      <p:sp>
        <p:nvSpPr>
          <p:cNvPr id="47" name="TextBox 46"/>
          <p:cNvSpPr txBox="1"/>
          <p:nvPr/>
        </p:nvSpPr>
        <p:spPr>
          <a:xfrm>
            <a:off x="1218199"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cs typeface="Arial" pitchFamily="34" charset="0"/>
              </a:rPr>
              <a:t>Junior Consultant</a:t>
            </a:r>
          </a:p>
        </p:txBody>
      </p:sp>
      <p:sp>
        <p:nvSpPr>
          <p:cNvPr id="48" name="TextBox 47"/>
          <p:cNvSpPr txBox="1"/>
          <p:nvPr/>
        </p:nvSpPr>
        <p:spPr>
          <a:xfrm>
            <a:off x="1218199"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5A5A5A"/>
                </a:solidFill>
                <a:latin typeface="Arial" pitchFamily="34" charset="0"/>
                <a:cs typeface="Arial" pitchFamily="34" charset="0"/>
              </a:rPr>
              <a:t>Project Manager</a:t>
            </a:r>
          </a:p>
        </p:txBody>
      </p:sp>
      <p:grpSp>
        <p:nvGrpSpPr>
          <p:cNvPr id="49" name="Group 48"/>
          <p:cNvGrpSpPr/>
          <p:nvPr/>
        </p:nvGrpSpPr>
        <p:grpSpPr>
          <a:xfrm>
            <a:off x="438941" y="1729584"/>
            <a:ext cx="8539959" cy="1759150"/>
            <a:chOff x="1452346" y="4417615"/>
            <a:chExt cx="8766473" cy="1501636"/>
          </a:xfrm>
        </p:grpSpPr>
        <p:cxnSp>
          <p:nvCxnSpPr>
            <p:cNvPr id="50" name="Straight Connector 49"/>
            <p:cNvCxnSpPr/>
            <p:nvPr/>
          </p:nvCxnSpPr>
          <p:spPr>
            <a:xfrm>
              <a:off x="1452346" y="4417615"/>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1452346" y="4842273"/>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452346" y="5418706"/>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a:off x="1452346" y="5919251"/>
              <a:ext cx="8766473" cy="0"/>
            </a:xfrm>
            <a:prstGeom prst="line">
              <a:avLst/>
            </a:prstGeom>
            <a:solidFill>
              <a:srgbClr val="F2F2F2"/>
            </a:solidFill>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59" name="TextBox 58"/>
          <p:cNvSpPr txBox="1"/>
          <p:nvPr/>
        </p:nvSpPr>
        <p:spPr>
          <a:xfrm>
            <a:off x="1247073" y="1893788"/>
            <a:ext cx="1340496"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Role</a:t>
            </a:r>
          </a:p>
        </p:txBody>
      </p:sp>
      <p:sp>
        <p:nvSpPr>
          <p:cNvPr id="60" name="TextBox 59"/>
          <p:cNvSpPr txBox="1"/>
          <p:nvPr/>
        </p:nvSpPr>
        <p:spPr>
          <a:xfrm>
            <a:off x="6873538" y="1893788"/>
            <a:ext cx="1859645"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300" dirty="0">
                <a:solidFill>
                  <a:srgbClr val="444444"/>
                </a:solidFill>
                <a:latin typeface="Arial" pitchFamily="34" charset="0"/>
                <a:ea typeface="Open Sans" pitchFamily="34" charset="0"/>
                <a:cs typeface="Arial" pitchFamily="34" charset="0"/>
              </a:rPr>
              <a:t>Project Price/ h</a:t>
            </a:r>
          </a:p>
        </p:txBody>
      </p:sp>
      <p:sp>
        <p:nvSpPr>
          <p:cNvPr id="61" name="Rectangle 60"/>
          <p:cNvSpPr/>
          <p:nvPr/>
        </p:nvSpPr>
        <p:spPr>
          <a:xfrm>
            <a:off x="7539952" y="23838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rgbClr val="D14900"/>
                </a:solidFill>
                <a:latin typeface="Arial" panose="020B0604020202020204" pitchFamily="34" charset="0"/>
                <a:cs typeface="Arial" panose="020B0604020202020204" pitchFamily="34" charset="0"/>
              </a:rPr>
              <a:t>95.00</a:t>
            </a:r>
          </a:p>
        </p:txBody>
      </p:sp>
      <p:sp>
        <p:nvSpPr>
          <p:cNvPr id="62" name="TextBox 61"/>
          <p:cNvSpPr txBox="1"/>
          <p:nvPr/>
        </p:nvSpPr>
        <p:spPr>
          <a:xfrm>
            <a:off x="3920623"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smtClean="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3" name="Rectangle 62"/>
          <p:cNvSpPr/>
          <p:nvPr/>
        </p:nvSpPr>
        <p:spPr>
          <a:xfrm>
            <a:off x="3825199" y="238387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4" name="TextBox 63"/>
          <p:cNvSpPr txBox="1"/>
          <p:nvPr/>
        </p:nvSpPr>
        <p:spPr>
          <a:xfrm>
            <a:off x="3920623"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smtClean="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5" name="Rectangle 64"/>
          <p:cNvSpPr/>
          <p:nvPr/>
        </p:nvSpPr>
        <p:spPr>
          <a:xfrm>
            <a:off x="3825199" y="304622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6" name="TextBox 65"/>
          <p:cNvSpPr txBox="1"/>
          <p:nvPr/>
        </p:nvSpPr>
        <p:spPr>
          <a:xfrm>
            <a:off x="3920623"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smtClean="0">
                <a:solidFill>
                  <a:srgbClr val="000000"/>
                </a:solidFill>
                <a:latin typeface="Open Sans" pitchFamily="34" charset="0"/>
                <a:cs typeface="Arial" pitchFamily="34" charset="0"/>
              </a:rPr>
              <a:t>01/01/14 </a:t>
            </a:r>
            <a:endParaRPr lang="en-US" sz="1300" dirty="0">
              <a:solidFill>
                <a:srgbClr val="444444"/>
              </a:solidFill>
              <a:latin typeface="Arial" pitchFamily="34" charset="0"/>
              <a:cs typeface="Arial" pitchFamily="34" charset="0"/>
            </a:endParaRPr>
          </a:p>
        </p:txBody>
      </p:sp>
      <p:sp>
        <p:nvSpPr>
          <p:cNvPr id="67" name="Rectangle 66"/>
          <p:cNvSpPr/>
          <p:nvPr/>
        </p:nvSpPr>
        <p:spPr>
          <a:xfrm>
            <a:off x="3825199" y="3652340"/>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68" name="TextBox 67"/>
          <p:cNvSpPr txBox="1"/>
          <p:nvPr/>
        </p:nvSpPr>
        <p:spPr>
          <a:xfrm>
            <a:off x="5622382" y="246673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smtClean="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69" name="Rectangle 68"/>
          <p:cNvSpPr/>
          <p:nvPr/>
        </p:nvSpPr>
        <p:spPr>
          <a:xfrm>
            <a:off x="5526958" y="238387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0" name="TextBox 69"/>
          <p:cNvSpPr txBox="1"/>
          <p:nvPr/>
        </p:nvSpPr>
        <p:spPr>
          <a:xfrm>
            <a:off x="5622382" y="3129081"/>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smtClean="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71" name="Rectangle 70"/>
          <p:cNvSpPr/>
          <p:nvPr/>
        </p:nvSpPr>
        <p:spPr>
          <a:xfrm>
            <a:off x="5526958" y="3046227"/>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2" name="TextBox 71"/>
          <p:cNvSpPr txBox="1"/>
          <p:nvPr/>
        </p:nvSpPr>
        <p:spPr>
          <a:xfrm>
            <a:off x="5622382" y="3735193"/>
            <a:ext cx="1833644"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smtClean="0">
                <a:solidFill>
                  <a:srgbClr val="000000"/>
                </a:solidFill>
                <a:latin typeface="Open Sans" pitchFamily="34" charset="0"/>
                <a:cs typeface="Arial" pitchFamily="34" charset="0"/>
              </a:rPr>
              <a:t>12/31/14 </a:t>
            </a:r>
            <a:endParaRPr lang="en-US" sz="1300" dirty="0">
              <a:solidFill>
                <a:srgbClr val="444444"/>
              </a:solidFill>
              <a:latin typeface="Arial" pitchFamily="34" charset="0"/>
              <a:cs typeface="Arial" pitchFamily="34" charset="0"/>
            </a:endParaRPr>
          </a:p>
        </p:txBody>
      </p:sp>
      <p:sp>
        <p:nvSpPr>
          <p:cNvPr id="73" name="Rectangle 72"/>
          <p:cNvSpPr/>
          <p:nvPr/>
        </p:nvSpPr>
        <p:spPr>
          <a:xfrm>
            <a:off x="5526958" y="3652340"/>
            <a:ext cx="1554480" cy="365760"/>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4" name="TextBox 73"/>
          <p:cNvSpPr txBox="1"/>
          <p:nvPr/>
        </p:nvSpPr>
        <p:spPr>
          <a:xfrm>
            <a:off x="3804639" y="1893788"/>
            <a:ext cx="1657021"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Valid from</a:t>
            </a:r>
          </a:p>
        </p:txBody>
      </p:sp>
      <p:sp>
        <p:nvSpPr>
          <p:cNvPr id="75" name="TextBox 74"/>
          <p:cNvSpPr txBox="1"/>
          <p:nvPr/>
        </p:nvSpPr>
        <p:spPr>
          <a:xfrm>
            <a:off x="5528555" y="1893788"/>
            <a:ext cx="1657021" cy="200055"/>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300" dirty="0">
                <a:solidFill>
                  <a:srgbClr val="444444"/>
                </a:solidFill>
                <a:latin typeface="Arial" pitchFamily="34" charset="0"/>
                <a:ea typeface="Open Sans" pitchFamily="34" charset="0"/>
                <a:cs typeface="Arial" pitchFamily="34" charset="0"/>
              </a:rPr>
              <a:t>Valid to</a:t>
            </a:r>
          </a:p>
        </p:txBody>
      </p:sp>
      <p:sp>
        <p:nvSpPr>
          <p:cNvPr id="76" name="Rectangle 75"/>
          <p:cNvSpPr/>
          <p:nvPr/>
        </p:nvSpPr>
        <p:spPr>
          <a:xfrm>
            <a:off x="7514552" y="30462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chemeClr val="tx1"/>
                </a:solidFill>
                <a:latin typeface="Arial" panose="020B0604020202020204" pitchFamily="34" charset="0"/>
                <a:cs typeface="Arial" panose="020B0604020202020204" pitchFamily="34" charset="0"/>
              </a:rPr>
              <a:t>66.50</a:t>
            </a:r>
          </a:p>
        </p:txBody>
      </p:sp>
      <p:sp>
        <p:nvSpPr>
          <p:cNvPr id="77" name="Rectangle 76"/>
          <p:cNvSpPr/>
          <p:nvPr/>
        </p:nvSpPr>
        <p:spPr>
          <a:xfrm>
            <a:off x="7514552" y="3639640"/>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300" b="1" dirty="0">
                <a:solidFill>
                  <a:srgbClr val="CC1919"/>
                </a:solidFill>
                <a:latin typeface="Arial" panose="020B0604020202020204" pitchFamily="34" charset="0"/>
                <a:cs typeface="Arial" panose="020B0604020202020204" pitchFamily="34" charset="0"/>
              </a:rPr>
              <a:t>99.00</a:t>
            </a:r>
          </a:p>
        </p:txBody>
      </p:sp>
      <p:sp>
        <p:nvSpPr>
          <p:cNvPr id="78" name="Rectangle 11"/>
          <p:cNvSpPr>
            <a:spLocks noChangeArrowheads="1"/>
          </p:cNvSpPr>
          <p:nvPr/>
        </p:nvSpPr>
        <p:spPr bwMode="auto">
          <a:xfrm>
            <a:off x="8156068" y="236101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79" name="Rectangle 11"/>
          <p:cNvSpPr>
            <a:spLocks noChangeArrowheads="1"/>
          </p:cNvSpPr>
          <p:nvPr/>
        </p:nvSpPr>
        <p:spPr bwMode="auto">
          <a:xfrm>
            <a:off x="8156068" y="302336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80" name="Rectangle 11"/>
          <p:cNvSpPr>
            <a:spLocks noChangeArrowheads="1"/>
          </p:cNvSpPr>
          <p:nvPr/>
        </p:nvSpPr>
        <p:spPr bwMode="auto">
          <a:xfrm>
            <a:off x="8156068" y="3629480"/>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1000" kern="0" dirty="0">
                <a:latin typeface="Arial" panose="020B0604020202020204" pitchFamily="34" charset="0"/>
                <a:cs typeface="Arial" panose="020B0604020202020204" pitchFamily="34" charset="0"/>
              </a:rPr>
              <a:t>USD</a:t>
            </a:r>
          </a:p>
        </p:txBody>
      </p:sp>
      <p:sp>
        <p:nvSpPr>
          <p:cNvPr id="81" name="Rounded Rectangle 80"/>
          <p:cNvSpPr/>
          <p:nvPr/>
        </p:nvSpPr>
        <p:spPr bwMode="gray">
          <a:xfrm>
            <a:off x="613672" y="2460368"/>
            <a:ext cx="238312" cy="201188"/>
          </a:xfrm>
          <a:prstGeom prst="roundRect">
            <a:avLst>
              <a:gd name="adj" fmla="val 4188"/>
            </a:avLst>
          </a:prstGeom>
          <a:solidFill>
            <a:srgbClr val="FFFFFF"/>
          </a:solid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2" name="Rounded Rectangle 81"/>
          <p:cNvSpPr/>
          <p:nvPr/>
        </p:nvSpPr>
        <p:spPr bwMode="gray">
          <a:xfrm>
            <a:off x="613672" y="3129524"/>
            <a:ext cx="238312" cy="201188"/>
          </a:xfrm>
          <a:prstGeom prst="roundRect">
            <a:avLst>
              <a:gd name="adj" fmla="val 4188"/>
            </a:avLst>
          </a:prstGeom>
          <a:no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3" name="Rounded Rectangle 82"/>
          <p:cNvSpPr/>
          <p:nvPr/>
        </p:nvSpPr>
        <p:spPr bwMode="gray">
          <a:xfrm>
            <a:off x="612503" y="3728268"/>
            <a:ext cx="238312" cy="201188"/>
          </a:xfrm>
          <a:prstGeom prst="roundRect">
            <a:avLst>
              <a:gd name="adj" fmla="val 4188"/>
            </a:avLst>
          </a:prstGeom>
          <a:noFill/>
          <a:ln w="12700" algn="ctr">
            <a:solidFill>
              <a:srgbClr val="C4C4C4"/>
            </a:solidFill>
            <a:miter lim="800000"/>
            <a:headEnd/>
            <a:tailEnd/>
          </a:ln>
        </p:spPr>
        <p:txBody>
          <a:bodyPr lIns="0" tIns="23565" rIns="0" bIns="0" rtlCol="0" anchor="ctr"/>
          <a:lstStyle/>
          <a:p>
            <a:pPr algn="ctr" defTabSz="1197031" fontAlgn="base">
              <a:spcBef>
                <a:spcPct val="50000"/>
              </a:spcBef>
              <a:spcAft>
                <a:spcPct val="0"/>
              </a:spcAft>
              <a:buClr>
                <a:srgbClr val="F0AB00"/>
              </a:buClr>
              <a:buSzPct val="80000"/>
              <a:defRPr/>
            </a:pPr>
            <a:endParaRPr lang="en-US" sz="1300" kern="0" dirty="0">
              <a:solidFill>
                <a:srgbClr val="007CC0"/>
              </a:solidFill>
              <a:ea typeface="Arial Unicode MS" pitchFamily="34" charset="-128"/>
              <a:cs typeface="Arial Unicode MS" pitchFamily="34" charset="-128"/>
            </a:endParaRPr>
          </a:p>
        </p:txBody>
      </p:sp>
      <p:sp>
        <p:nvSpPr>
          <p:cNvPr id="84" name="Rectangle 83"/>
          <p:cNvSpPr/>
          <p:nvPr/>
        </p:nvSpPr>
        <p:spPr bwMode="gray">
          <a:xfrm>
            <a:off x="450850" y="1720850"/>
            <a:ext cx="8509000" cy="2444750"/>
          </a:xfrm>
          <a:prstGeom prst="rect">
            <a:avLst/>
          </a:prstGeom>
          <a:noFill/>
          <a:ln w="6350" algn="ctr">
            <a:solidFill>
              <a:schemeClr val="bg1">
                <a:lumMod val="50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85" name="Rectangle 84"/>
          <p:cNvSpPr/>
          <p:nvPr/>
        </p:nvSpPr>
        <p:spPr>
          <a:xfrm>
            <a:off x="4932955" y="2358530"/>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6" name="Rectangle 85"/>
          <p:cNvSpPr/>
          <p:nvPr/>
        </p:nvSpPr>
        <p:spPr>
          <a:xfrm>
            <a:off x="4932680" y="304527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7" name="Rectangle 86"/>
          <p:cNvSpPr/>
          <p:nvPr/>
        </p:nvSpPr>
        <p:spPr>
          <a:xfrm>
            <a:off x="4932680" y="364901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8" name="Rectangle 87"/>
          <p:cNvSpPr/>
          <p:nvPr/>
        </p:nvSpPr>
        <p:spPr>
          <a:xfrm>
            <a:off x="6688439" y="2372139"/>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89" name="Rectangle 88"/>
          <p:cNvSpPr/>
          <p:nvPr/>
        </p:nvSpPr>
        <p:spPr>
          <a:xfrm>
            <a:off x="6688439" y="303139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
        <p:nvSpPr>
          <p:cNvPr id="90" name="Rectangle 89"/>
          <p:cNvSpPr/>
          <p:nvPr/>
        </p:nvSpPr>
        <p:spPr>
          <a:xfrm>
            <a:off x="6688439" y="3635135"/>
            <a:ext cx="415098" cy="400110"/>
          </a:xfrm>
          <a:prstGeom prst="rect">
            <a:avLst/>
          </a:prstGeom>
        </p:spPr>
        <p:txBody>
          <a:bodyPr wrap="none">
            <a:spAutoFit/>
          </a:bodyPr>
          <a:lstStyle/>
          <a:p>
            <a:r>
              <a:rPr lang="en-US" sz="2000" dirty="0">
                <a:solidFill>
                  <a:srgbClr val="666666"/>
                </a:solidFill>
                <a:latin typeface="SAP-icons"/>
              </a:rPr>
              <a:t></a:t>
            </a:r>
            <a:endParaRPr lang="en-US" sz="2000" dirty="0">
              <a:solidFill>
                <a:srgbClr val="666666"/>
              </a:solidFill>
            </a:endParaRPr>
          </a:p>
        </p:txBody>
      </p:sp>
    </p:spTree>
    <p:extLst>
      <p:ext uri="{BB962C8B-B14F-4D97-AF65-F5344CB8AC3E}">
        <p14:creationId xmlns:p14="http://schemas.microsoft.com/office/powerpoint/2010/main" val="31942623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Rectangle 92"/>
          <p:cNvSpPr/>
          <p:nvPr/>
        </p:nvSpPr>
        <p:spPr bwMode="gray">
          <a:xfrm>
            <a:off x="0" y="19051"/>
            <a:ext cx="9144000" cy="6867406"/>
          </a:xfrm>
          <a:prstGeom prst="rect">
            <a:avLst/>
          </a:prstGeom>
          <a:solidFill>
            <a:schemeClr val="bg1">
              <a:lumMod val="65000"/>
            </a:schemeClr>
          </a:soli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4" name="TextBox 83"/>
          <p:cNvSpPr txBox="1"/>
          <p:nvPr/>
        </p:nvSpPr>
        <p:spPr>
          <a:xfrm>
            <a:off x="0" y="121920"/>
            <a:ext cx="9144000" cy="3693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2400" b="1" dirty="0">
                <a:solidFill>
                  <a:srgbClr val="666666"/>
                </a:solidFill>
                <a:latin typeface="BentonSans Light" panose="02000503000000020004" pitchFamily="2" charset="0"/>
                <a:ea typeface="+mj-ea"/>
                <a:cs typeface="+mj-cs"/>
              </a:rPr>
              <a:t>Phone</a:t>
            </a:r>
            <a:endParaRPr lang="en-US" kern="0" dirty="0">
              <a:latin typeface="BentonSans Light" panose="02000503000000020004" pitchFamily="2" charset="0"/>
              <a:ea typeface="Arial Unicode MS" pitchFamily="34" charset="-128"/>
              <a:cs typeface="Arial Unicode MS" pitchFamily="34" charset="-128"/>
            </a:endParaRPr>
          </a:p>
        </p:txBody>
      </p:sp>
      <p:pic>
        <p:nvPicPr>
          <p:cNvPr id="108" name="Picture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5067" y="1388269"/>
            <a:ext cx="2857500" cy="5072063"/>
          </a:xfrm>
          <a:prstGeom prst="rect">
            <a:avLst/>
          </a:prstGeom>
        </p:spPr>
      </p:pic>
      <p:grpSp>
        <p:nvGrpSpPr>
          <p:cNvPr id="113" name="Group 112"/>
          <p:cNvGrpSpPr/>
          <p:nvPr/>
        </p:nvGrpSpPr>
        <p:grpSpPr>
          <a:xfrm>
            <a:off x="3085067" y="2690421"/>
            <a:ext cx="2858533" cy="1638842"/>
            <a:chOff x="-3009900" y="847723"/>
            <a:chExt cx="2860676" cy="1638842"/>
          </a:xfrm>
        </p:grpSpPr>
        <p:sp>
          <p:nvSpPr>
            <p:cNvPr id="179" name="Rectangle 178"/>
            <p:cNvSpPr/>
            <p:nvPr/>
          </p:nvSpPr>
          <p:spPr bwMode="gray">
            <a:xfrm>
              <a:off x="-3009900" y="847723"/>
              <a:ext cx="2860676" cy="1632911"/>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r>
                <a:rPr lang="de-DE" sz="1000" dirty="0" smtClean="0">
                  <a:solidFill>
                    <a:srgbClr val="000000"/>
                  </a:solidFill>
                  <a:latin typeface="Arial" panose="020B0604020202020204" pitchFamily="34" charset="0"/>
                  <a:ea typeface="Open Sans Semibold" pitchFamily="34" charset="0"/>
                  <a:cs typeface="Arial" panose="020B0604020202020204" pitchFamily="34" charset="0"/>
                </a:rPr>
                <a:t>			</a:t>
              </a:r>
              <a:endParaRPr lang="de-DE" sz="10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smtClean="0">
                <a:solidFill>
                  <a:srgbClr val="000000"/>
                </a:solidFill>
                <a:latin typeface="Arial" panose="020B0604020202020204" pitchFamily="34" charset="0"/>
                <a:ea typeface="Open Sans"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80" name="Straight Connector 179"/>
            <p:cNvCxnSpPr/>
            <p:nvPr/>
          </p:nvCxnSpPr>
          <p:spPr>
            <a:xfrm>
              <a:off x="-3009900" y="248656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085068" y="1818251"/>
            <a:ext cx="2860676" cy="423863"/>
            <a:chOff x="5142467" y="1322950"/>
            <a:chExt cx="2860676" cy="423863"/>
          </a:xfrm>
        </p:grpSpPr>
        <p:sp>
          <p:nvSpPr>
            <p:cNvPr id="166" name="Rectangle 165"/>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7" name="Straight Connector 166"/>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a:off x="3085067" y="1388086"/>
            <a:ext cx="2861306" cy="430165"/>
            <a:chOff x="5142467" y="892785"/>
            <a:chExt cx="2861306" cy="430165"/>
          </a:xfrm>
        </p:grpSpPr>
        <p:sp>
          <p:nvSpPr>
            <p:cNvPr id="161" name="Rectangle 160"/>
            <p:cNvSpPr/>
            <p:nvPr/>
          </p:nvSpPr>
          <p:spPr>
            <a:xfrm>
              <a:off x="5142467" y="899087"/>
              <a:ext cx="2860676"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p:nvPr/>
          </p:nvCxnSpPr>
          <p:spPr>
            <a:xfrm>
              <a:off x="5146276" y="1322950"/>
              <a:ext cx="2857497"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5146276" y="995602"/>
              <a:ext cx="419057"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127" name="Rectangle 126"/>
            <p:cNvSpPr/>
            <p:nvPr/>
          </p:nvSpPr>
          <p:spPr bwMode="gray">
            <a:xfrm>
              <a:off x="5575295" y="933755"/>
              <a:ext cx="1995020" cy="384262"/>
            </a:xfrm>
            <a:prstGeom prst="rect">
              <a:avLst/>
            </a:prstGeom>
            <a:noFill/>
            <a:ln w="6350" algn="ctr">
              <a:noFill/>
              <a:miter lim="800000"/>
              <a:headEnd/>
              <a:tailEnd/>
            </a:ln>
          </p:spPr>
          <p:txBody>
            <a:bodyPr lIns="90000" tIns="72000" rIns="90000" bIns="72000" rtlCol="0" anchor="ctr"/>
            <a:lstStyle/>
            <a:p>
              <a:pPr lvl="0" algn="ctr" fontAlgn="base">
                <a:spcBef>
                  <a:spcPct val="50000"/>
                </a:spcBef>
                <a:spcAft>
                  <a:spcPct val="0"/>
                </a:spcAft>
                <a:buClr>
                  <a:srgbClr val="F0AB00"/>
                </a:buClr>
                <a:buSzPct val="80000"/>
              </a:pPr>
              <a:r>
                <a:rPr lang="en-US" sz="1200" dirty="0" smtClean="0">
                  <a:solidFill>
                    <a:srgbClr val="666666"/>
                  </a:solidFill>
                  <a:latin typeface="Arial" panose="020B0604020202020204" pitchFamily="34" charset="0"/>
                  <a:ea typeface="Open Sans" pitchFamily="34" charset="0"/>
                  <a:cs typeface="Arial" panose="020B0604020202020204" pitchFamily="34" charset="0"/>
                </a:rPr>
                <a:t>Customer</a:t>
              </a:r>
              <a:endParaRPr lang="en-US" sz="120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164" name="Rectangle 163"/>
            <p:cNvSpPr/>
            <p:nvPr/>
          </p:nvSpPr>
          <p:spPr>
            <a:xfrm flipV="1">
              <a:off x="5142467" y="892785"/>
              <a:ext cx="2860676" cy="45902"/>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1" name="Group 80"/>
          <p:cNvGrpSpPr/>
          <p:nvPr/>
        </p:nvGrpSpPr>
        <p:grpSpPr>
          <a:xfrm>
            <a:off x="3091418" y="2256401"/>
            <a:ext cx="2860676" cy="423863"/>
            <a:chOff x="5142467" y="1322950"/>
            <a:chExt cx="2860676" cy="423863"/>
          </a:xfrm>
        </p:grpSpPr>
        <p:sp>
          <p:nvSpPr>
            <p:cNvPr id="97" name="Rectangle 96"/>
            <p:cNvSpPr/>
            <p:nvPr/>
          </p:nvSpPr>
          <p:spPr>
            <a:xfrm>
              <a:off x="5142467" y="1322950"/>
              <a:ext cx="2860676" cy="423863"/>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p:cNvCxnSpPr/>
            <p:nvPr/>
          </p:nvCxnSpPr>
          <p:spPr>
            <a:xfrm>
              <a:off x="5146276" y="174681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5236702" y="1467314"/>
              <a:ext cx="1186089"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solidFill>
                    <a:srgbClr val="707070"/>
                  </a:solidFill>
                  <a:latin typeface="Arial" panose="020B0604020202020204" pitchFamily="34" charset="0"/>
                  <a:ea typeface="Open Sans Semibold" pitchFamily="34" charset="0"/>
                  <a:cs typeface="Arial" panose="020B0604020202020204" pitchFamily="34" charset="0"/>
                </a:rPr>
                <a:t>Role</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grpSp>
      <p:grpSp>
        <p:nvGrpSpPr>
          <p:cNvPr id="104" name="Group 103"/>
          <p:cNvGrpSpPr/>
          <p:nvPr/>
        </p:nvGrpSpPr>
        <p:grpSpPr>
          <a:xfrm>
            <a:off x="3079750" y="1816100"/>
            <a:ext cx="2870200" cy="438150"/>
            <a:chOff x="1123950" y="736600"/>
            <a:chExt cx="2870200" cy="5092700"/>
          </a:xfrm>
        </p:grpSpPr>
        <p:sp>
          <p:nvSpPr>
            <p:cNvPr id="105" name="Rectangle 104"/>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06" name="Rectangle 105"/>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07" name="TextBox 106"/>
          <p:cNvSpPr txBox="1"/>
          <p:nvPr/>
        </p:nvSpPr>
        <p:spPr>
          <a:xfrm>
            <a:off x="3211053" y="1956265"/>
            <a:ext cx="1186089"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solidFill>
                  <a:srgbClr val="707070"/>
                </a:solidFill>
                <a:latin typeface="Arial" panose="020B0604020202020204" pitchFamily="34" charset="0"/>
                <a:ea typeface="Open Sans Semibold" pitchFamily="34" charset="0"/>
                <a:cs typeface="Arial" panose="020B0604020202020204" pitchFamily="34" charset="0"/>
              </a:rPr>
              <a:t>Pricing Details</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115" name="TextBox 114"/>
          <p:cNvSpPr txBox="1"/>
          <p:nvPr/>
        </p:nvSpPr>
        <p:spPr>
          <a:xfrm>
            <a:off x="4970003" y="2400299"/>
            <a:ext cx="903747" cy="153888"/>
          </a:xfrm>
          <a:prstGeom prst="rect">
            <a:avLst/>
          </a:prstGeom>
          <a:solidFill>
            <a:srgbClr val="F2F2F2"/>
          </a:solidFill>
        </p:spPr>
        <p:txBody>
          <a:bodyPr wrap="square" lIns="0" tIns="0" rIns="0" bIns="0" rtlCol="0">
            <a:spAutoFit/>
          </a:bodyPr>
          <a:lstStyle/>
          <a:p>
            <a:pPr fontAlgn="base">
              <a:spcBef>
                <a:spcPct val="50000"/>
              </a:spcBef>
              <a:spcAft>
                <a:spcPct val="0"/>
              </a:spcAft>
              <a:buClr>
                <a:srgbClr val="F0AB00"/>
              </a:buClr>
              <a:buSzPct val="80000"/>
            </a:pPr>
            <a:r>
              <a:rPr lang="en-US" sz="1000" dirty="0" smtClean="0">
                <a:solidFill>
                  <a:srgbClr val="707070"/>
                </a:solidFill>
                <a:latin typeface="Arial" panose="020B0604020202020204" pitchFamily="34" charset="0"/>
                <a:ea typeface="Open Sans Semibold" pitchFamily="34" charset="0"/>
                <a:cs typeface="Arial" panose="020B0604020202020204" pitchFamily="34" charset="0"/>
              </a:rPr>
              <a:t>Project Price/h</a:t>
            </a:r>
            <a:endParaRPr lang="en-US" sz="1000" dirty="0">
              <a:solidFill>
                <a:srgbClr val="707070"/>
              </a:solidFill>
              <a:latin typeface="Arial" panose="020B0604020202020204" pitchFamily="34" charset="0"/>
              <a:ea typeface="Open Sans Semibold" pitchFamily="34" charset="0"/>
              <a:cs typeface="Arial" panose="020B0604020202020204" pitchFamily="34" charset="0"/>
            </a:endParaRPr>
          </a:p>
        </p:txBody>
      </p:sp>
      <p:sp>
        <p:nvSpPr>
          <p:cNvPr id="118" name="Rectangle 117"/>
          <p:cNvSpPr/>
          <p:nvPr/>
        </p:nvSpPr>
        <p:spPr>
          <a:xfrm>
            <a:off x="4580852" y="27648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a:solidFill>
                  <a:srgbClr val="D14900"/>
                </a:solidFill>
                <a:latin typeface="Arial" panose="020B0604020202020204" pitchFamily="34" charset="0"/>
                <a:cs typeface="Arial" panose="020B0604020202020204" pitchFamily="34" charset="0"/>
              </a:rPr>
              <a:t>95.00</a:t>
            </a:r>
          </a:p>
        </p:txBody>
      </p:sp>
      <p:sp>
        <p:nvSpPr>
          <p:cNvPr id="119" name="Rectangle 11"/>
          <p:cNvSpPr>
            <a:spLocks noChangeArrowheads="1"/>
          </p:cNvSpPr>
          <p:nvPr/>
        </p:nvSpPr>
        <p:spPr bwMode="auto">
          <a:xfrm>
            <a:off x="5125938" y="274895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122" name="TextBox 121"/>
          <p:cNvSpPr txBox="1"/>
          <p:nvPr/>
        </p:nvSpPr>
        <p:spPr>
          <a:xfrm>
            <a:off x="3279273" y="363513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123" name="Rectangle 122"/>
          <p:cNvSpPr/>
          <p:nvPr/>
        </p:nvSpPr>
        <p:spPr>
          <a:xfrm>
            <a:off x="3213099" y="3619499"/>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131" name="TextBox 130"/>
          <p:cNvSpPr txBox="1"/>
          <p:nvPr/>
        </p:nvSpPr>
        <p:spPr>
          <a:xfrm>
            <a:off x="3253873" y="4069881"/>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000000"/>
                </a:solidFill>
                <a:latin typeface="Open Sans" pitchFamily="34" charset="0"/>
                <a:cs typeface="Arial" pitchFamily="34" charset="0"/>
              </a:rPr>
              <a:t>12/</a:t>
            </a:r>
            <a:r>
              <a:rPr lang="en-US" sz="1000" dirty="0">
                <a:solidFill>
                  <a:srgbClr val="000000"/>
                </a:solidFill>
                <a:latin typeface="Open Sans" pitchFamily="34" charset="0"/>
                <a:cs typeface="Arial" pitchFamily="34" charset="0"/>
              </a:rPr>
              <a:t>3</a:t>
            </a:r>
            <a:r>
              <a:rPr lang="en-US" sz="1000" dirty="0" smtClean="0">
                <a:solidFill>
                  <a:srgbClr val="000000"/>
                </a:solidFill>
                <a:latin typeface="Open Sans" pitchFamily="34" charset="0"/>
                <a:cs typeface="Arial" pitchFamily="34" charset="0"/>
              </a:rPr>
              <a:t>1/14 </a:t>
            </a:r>
            <a:endParaRPr lang="en-US" sz="1000" dirty="0">
              <a:solidFill>
                <a:srgbClr val="444444"/>
              </a:solidFill>
              <a:latin typeface="Arial" pitchFamily="34" charset="0"/>
              <a:cs typeface="Arial" pitchFamily="34" charset="0"/>
            </a:endParaRPr>
          </a:p>
        </p:txBody>
      </p:sp>
      <p:sp>
        <p:nvSpPr>
          <p:cNvPr id="132" name="Rectangle 131"/>
          <p:cNvSpPr/>
          <p:nvPr/>
        </p:nvSpPr>
        <p:spPr>
          <a:xfrm>
            <a:off x="3187699" y="4054249"/>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grpSp>
        <p:nvGrpSpPr>
          <p:cNvPr id="170" name="Group 169"/>
          <p:cNvGrpSpPr/>
          <p:nvPr/>
        </p:nvGrpSpPr>
        <p:grpSpPr>
          <a:xfrm>
            <a:off x="3078717" y="4330272"/>
            <a:ext cx="2858533" cy="1517679"/>
            <a:chOff x="-3009900" y="847724"/>
            <a:chExt cx="2860676" cy="1576381"/>
          </a:xfrm>
        </p:grpSpPr>
        <p:sp>
          <p:nvSpPr>
            <p:cNvPr id="171" name="Rectangle 170"/>
            <p:cNvSpPr/>
            <p:nvPr/>
          </p:nvSpPr>
          <p:spPr bwMode="gray">
            <a:xfrm>
              <a:off x="-3009900" y="847724"/>
              <a:ext cx="2860676" cy="1570428"/>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000" dirty="0">
                <a:solidFill>
                  <a:srgbClr val="000000"/>
                </a:solidFill>
                <a:latin typeface="Arial" panose="020B0604020202020204" pitchFamily="34" charset="0"/>
                <a:ea typeface="Open Sans" pitchFamily="34" charset="0"/>
                <a:cs typeface="Arial" panose="020B0604020202020204" pitchFamily="34" charset="0"/>
              </a:endParaRPr>
            </a:p>
          </p:txBody>
        </p:sp>
        <p:cxnSp>
          <p:nvCxnSpPr>
            <p:cNvPr id="172" name="Straight Connector 171"/>
            <p:cNvCxnSpPr/>
            <p:nvPr/>
          </p:nvCxnSpPr>
          <p:spPr>
            <a:xfrm>
              <a:off x="-3009900" y="24241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75" name="Rectangle 174"/>
          <p:cNvSpPr/>
          <p:nvPr/>
        </p:nvSpPr>
        <p:spPr>
          <a:xfrm>
            <a:off x="4574502" y="434602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smtClean="0">
                <a:solidFill>
                  <a:srgbClr val="D14900"/>
                </a:solidFill>
                <a:latin typeface="Arial" panose="020B0604020202020204" pitchFamily="34" charset="0"/>
                <a:cs typeface="Arial" panose="020B0604020202020204" pitchFamily="34" charset="0"/>
              </a:rPr>
              <a:t>66.50</a:t>
            </a:r>
            <a:endParaRPr lang="en-US" sz="1000" b="1" dirty="0">
              <a:solidFill>
                <a:srgbClr val="D14900"/>
              </a:solidFill>
              <a:latin typeface="Arial" panose="020B0604020202020204" pitchFamily="34" charset="0"/>
              <a:cs typeface="Arial" panose="020B0604020202020204" pitchFamily="34" charset="0"/>
            </a:endParaRPr>
          </a:p>
        </p:txBody>
      </p:sp>
      <p:sp>
        <p:nvSpPr>
          <p:cNvPr id="177" name="Rectangle 11"/>
          <p:cNvSpPr>
            <a:spLocks noChangeArrowheads="1"/>
          </p:cNvSpPr>
          <p:nvPr/>
        </p:nvSpPr>
        <p:spPr bwMode="auto">
          <a:xfrm>
            <a:off x="5119588" y="433010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grpSp>
        <p:nvGrpSpPr>
          <p:cNvPr id="191" name="Group 190"/>
          <p:cNvGrpSpPr/>
          <p:nvPr/>
        </p:nvGrpSpPr>
        <p:grpSpPr>
          <a:xfrm>
            <a:off x="3078717" y="5840023"/>
            <a:ext cx="2858533" cy="617927"/>
            <a:chOff x="-3009900" y="847724"/>
            <a:chExt cx="2860676" cy="1576381"/>
          </a:xfrm>
        </p:grpSpPr>
        <p:sp>
          <p:nvSpPr>
            <p:cNvPr id="192" name="Rectangle 191"/>
            <p:cNvSpPr/>
            <p:nvPr/>
          </p:nvSpPr>
          <p:spPr bwMode="gray">
            <a:xfrm>
              <a:off x="-3009900" y="847724"/>
              <a:ext cx="2860676" cy="1570428"/>
            </a:xfrm>
            <a:prstGeom prst="rect">
              <a:avLst/>
            </a:prstGeom>
            <a:solidFill>
              <a:schemeClr val="bg1"/>
            </a:solidFill>
            <a:ln w="6350" algn="ctr">
              <a:noFill/>
              <a:miter lim="800000"/>
              <a:headEnd/>
              <a:tailEnd/>
            </a:ln>
          </p:spPr>
          <p:txBody>
            <a:bodyPr lIns="90000" tIns="72000" rIns="90000" bIns="72000" rtlCol="0" anchor="ctr"/>
            <a:lstStyle/>
            <a:p>
              <a:pPr fontAlgn="base">
                <a:lnSpc>
                  <a:spcPts val="1100"/>
                </a:lnSpc>
                <a:spcBef>
                  <a:spcPct val="50000"/>
                </a:spcBef>
                <a:spcAft>
                  <a:spcPct val="0"/>
                </a:spcAft>
                <a:buClr>
                  <a:srgbClr val="F0AB00"/>
                </a:buClr>
                <a:buSzPct val="80000"/>
              </a:pPr>
              <a:endParaRPr lang="de-DE" sz="1000" b="1" dirty="0" smtClean="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r>
                <a:rPr lang="de-DE" sz="1000" dirty="0" smtClean="0">
                  <a:solidFill>
                    <a:srgbClr val="000000"/>
                  </a:solidFill>
                  <a:latin typeface="Arial" panose="020B0604020202020204" pitchFamily="34" charset="0"/>
                  <a:ea typeface="Open Sans Semibold" pitchFamily="34" charset="0"/>
                  <a:cs typeface="Arial" panose="020B0604020202020204" pitchFamily="34" charset="0"/>
                </a:rPr>
                <a:t>	</a:t>
              </a:r>
              <a:endParaRPr lang="de-DE" sz="1000" dirty="0">
                <a:solidFill>
                  <a:srgbClr val="000000"/>
                </a:solidFill>
                <a:latin typeface="Arial" panose="020B0604020202020204" pitchFamily="34" charset="0"/>
                <a:ea typeface="Open Sans Semibold" pitchFamily="34" charset="0"/>
                <a:cs typeface="Arial" panose="020B0604020202020204" pitchFamily="34" charset="0"/>
              </a:endParaRPr>
            </a:p>
            <a:p>
              <a:pPr fontAlgn="base">
                <a:lnSpc>
                  <a:spcPts val="1100"/>
                </a:lnSpc>
                <a:spcBef>
                  <a:spcPct val="50000"/>
                </a:spcBef>
                <a:spcAft>
                  <a:spcPct val="0"/>
                </a:spcAft>
                <a:buClr>
                  <a:srgbClr val="F0AB00"/>
                </a:buClr>
                <a:buSzPct val="80000"/>
              </a:pPr>
              <a:endParaRPr lang="de-DE" sz="1200" dirty="0">
                <a:solidFill>
                  <a:srgbClr val="000000"/>
                </a:solidFill>
                <a:latin typeface="Arial" panose="020B0604020202020204" pitchFamily="34" charset="0"/>
                <a:ea typeface="Open Sans Semibold" pitchFamily="34" charset="0"/>
                <a:cs typeface="Arial" panose="020B0604020202020204" pitchFamily="34" charset="0"/>
              </a:endParaRPr>
            </a:p>
          </p:txBody>
        </p:sp>
        <p:cxnSp>
          <p:nvCxnSpPr>
            <p:cNvPr id="193" name="Straight Connector 192"/>
            <p:cNvCxnSpPr/>
            <p:nvPr/>
          </p:nvCxnSpPr>
          <p:spPr>
            <a:xfrm>
              <a:off x="-3009900" y="2424105"/>
              <a:ext cx="285305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94" name="Rectangle 193"/>
          <p:cNvSpPr/>
          <p:nvPr/>
        </p:nvSpPr>
        <p:spPr>
          <a:xfrm>
            <a:off x="4595669" y="5977977"/>
            <a:ext cx="914400" cy="3657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r"/>
            <a:r>
              <a:rPr lang="en-US" sz="1000" b="1" dirty="0" smtClean="0">
                <a:solidFill>
                  <a:schemeClr val="tx1"/>
                </a:solidFill>
                <a:latin typeface="Arial" panose="020B0604020202020204" pitchFamily="34" charset="0"/>
                <a:cs typeface="Arial" panose="020B0604020202020204" pitchFamily="34" charset="0"/>
              </a:rPr>
              <a:t>99.00</a:t>
            </a:r>
            <a:endParaRPr lang="en-US" sz="1000" b="1" dirty="0">
              <a:solidFill>
                <a:schemeClr val="tx1"/>
              </a:solidFill>
              <a:latin typeface="Arial" panose="020B0604020202020204" pitchFamily="34" charset="0"/>
              <a:cs typeface="Arial" panose="020B0604020202020204" pitchFamily="34" charset="0"/>
            </a:endParaRPr>
          </a:p>
        </p:txBody>
      </p:sp>
      <p:sp>
        <p:nvSpPr>
          <p:cNvPr id="195" name="Rectangle 11"/>
          <p:cNvSpPr>
            <a:spLocks noChangeArrowheads="1"/>
          </p:cNvSpPr>
          <p:nvPr/>
        </p:nvSpPr>
        <p:spPr bwMode="auto">
          <a:xfrm>
            <a:off x="5140755" y="5962057"/>
            <a:ext cx="640080" cy="411480"/>
          </a:xfrm>
          <a:prstGeom prst="rect">
            <a:avLst/>
          </a:prstGeom>
          <a:noFill/>
          <a:ln w="9525">
            <a:noFill/>
            <a:miter lim="800000"/>
            <a:headEnd/>
            <a:tailEnd/>
          </a:ln>
        </p:spPr>
        <p:txBody>
          <a:bodyPr vert="horz" wrap="square" lIns="119745" tIns="59872" rIns="119745" bIns="59872" numCol="1" anchor="ctr" anchorCtr="0" compatLnSpc="1">
            <a:prstTxWarp prst="textNoShape">
              <a:avLst/>
            </a:prstTxWarp>
          </a:bodyPr>
          <a:lstStyle/>
          <a:p>
            <a:pPr algn="r" defTabSz="1197445">
              <a:defRPr/>
            </a:pPr>
            <a:r>
              <a:rPr lang="en-US" sz="800" kern="0" dirty="0">
                <a:latin typeface="Arial" panose="020B0604020202020204" pitchFamily="34" charset="0"/>
                <a:cs typeface="Arial" panose="020B0604020202020204" pitchFamily="34" charset="0"/>
              </a:rPr>
              <a:t>USD</a:t>
            </a:r>
          </a:p>
        </p:txBody>
      </p:sp>
      <p:sp>
        <p:nvSpPr>
          <p:cNvPr id="2" name="TextBox 1"/>
          <p:cNvSpPr txBox="1"/>
          <p:nvPr/>
        </p:nvSpPr>
        <p:spPr>
          <a:xfrm>
            <a:off x="3171470" y="2866029"/>
            <a:ext cx="1025922"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Senior Consultant</a:t>
            </a:r>
          </a:p>
        </p:txBody>
      </p:sp>
      <p:sp>
        <p:nvSpPr>
          <p:cNvPr id="58" name="TextBox 57"/>
          <p:cNvSpPr txBox="1"/>
          <p:nvPr/>
        </p:nvSpPr>
        <p:spPr>
          <a:xfrm>
            <a:off x="3171195" y="4447974"/>
            <a:ext cx="1000274"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Junior Consultant</a:t>
            </a:r>
          </a:p>
        </p:txBody>
      </p:sp>
      <p:sp>
        <p:nvSpPr>
          <p:cNvPr id="59" name="TextBox 58"/>
          <p:cNvSpPr txBox="1"/>
          <p:nvPr/>
        </p:nvSpPr>
        <p:spPr>
          <a:xfrm>
            <a:off x="3184800" y="6093656"/>
            <a:ext cx="1025922"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Senior Consultant</a:t>
            </a:r>
          </a:p>
        </p:txBody>
      </p:sp>
      <p:sp>
        <p:nvSpPr>
          <p:cNvPr id="60" name="Rectangle 59"/>
          <p:cNvSpPr/>
          <p:nvPr/>
        </p:nvSpPr>
        <p:spPr>
          <a:xfrm>
            <a:off x="4392867" y="3586828"/>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61" name="Rectangle 60"/>
          <p:cNvSpPr/>
          <p:nvPr/>
        </p:nvSpPr>
        <p:spPr>
          <a:xfrm>
            <a:off x="4392592" y="4016811"/>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64" name="TextBox 63"/>
          <p:cNvSpPr txBox="1"/>
          <p:nvPr/>
        </p:nvSpPr>
        <p:spPr>
          <a:xfrm>
            <a:off x="3198954" y="3407043"/>
            <a:ext cx="61289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Valid from:</a:t>
            </a:r>
          </a:p>
        </p:txBody>
      </p:sp>
      <p:sp>
        <p:nvSpPr>
          <p:cNvPr id="65" name="TextBox 64"/>
          <p:cNvSpPr txBox="1"/>
          <p:nvPr/>
        </p:nvSpPr>
        <p:spPr>
          <a:xfrm>
            <a:off x="3198680" y="3871726"/>
            <a:ext cx="46336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Valid to:</a:t>
            </a:r>
          </a:p>
        </p:txBody>
      </p:sp>
      <p:sp>
        <p:nvSpPr>
          <p:cNvPr id="72" name="Rectangle 71"/>
          <p:cNvSpPr/>
          <p:nvPr/>
        </p:nvSpPr>
        <p:spPr>
          <a:xfrm>
            <a:off x="3224388" y="5274760"/>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3" name="Rectangle 72"/>
          <p:cNvSpPr/>
          <p:nvPr/>
        </p:nvSpPr>
        <p:spPr>
          <a:xfrm>
            <a:off x="3198988" y="5709510"/>
            <a:ext cx="1436329" cy="171451"/>
          </a:xfrm>
          <a:prstGeom prst="rect">
            <a:avLst/>
          </a:prstGeom>
          <a:noFill/>
          <a:ln w="6350">
            <a:solidFill>
              <a:srgbClr val="DEDEDE"/>
            </a:solidFill>
          </a:ln>
        </p:spPr>
        <p:style>
          <a:lnRef idx="2">
            <a:schemeClr val="accent1">
              <a:shade val="50000"/>
            </a:schemeClr>
          </a:lnRef>
          <a:fillRef idx="1">
            <a:schemeClr val="accent1"/>
          </a:fillRef>
          <a:effectRef idx="0">
            <a:schemeClr val="accent1"/>
          </a:effectRef>
          <a:fontRef idx="minor">
            <a:schemeClr val="lt1"/>
          </a:fontRef>
        </p:style>
        <p:txBody>
          <a:bodyPr lIns="91421" tIns="45712" rIns="91421" bIns="45712" rtlCol="0" anchor="ctr"/>
          <a:lstStyle/>
          <a:p>
            <a:pPr algn="ctr"/>
            <a:endParaRPr lang="en-US"/>
          </a:p>
        </p:txBody>
      </p:sp>
      <p:sp>
        <p:nvSpPr>
          <p:cNvPr id="74" name="Rectangle 73"/>
          <p:cNvSpPr/>
          <p:nvPr/>
        </p:nvSpPr>
        <p:spPr>
          <a:xfrm>
            <a:off x="4404156" y="5242089"/>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75" name="Rectangle 74"/>
          <p:cNvSpPr/>
          <p:nvPr/>
        </p:nvSpPr>
        <p:spPr>
          <a:xfrm>
            <a:off x="4403881" y="5672072"/>
            <a:ext cx="215592" cy="246221"/>
          </a:xfrm>
          <a:prstGeom prst="rect">
            <a:avLst/>
          </a:prstGeom>
        </p:spPr>
        <p:txBody>
          <a:bodyPr wrap="square">
            <a:spAutoFit/>
          </a:bodyPr>
          <a:lstStyle/>
          <a:p>
            <a:r>
              <a:rPr lang="en-US" sz="1000" dirty="0">
                <a:solidFill>
                  <a:srgbClr val="666666"/>
                </a:solidFill>
                <a:latin typeface="SAP-icons"/>
              </a:rPr>
              <a:t></a:t>
            </a:r>
            <a:endParaRPr lang="en-US" sz="1000" dirty="0">
              <a:solidFill>
                <a:srgbClr val="666666"/>
              </a:solidFill>
            </a:endParaRPr>
          </a:p>
        </p:txBody>
      </p:sp>
      <p:sp>
        <p:nvSpPr>
          <p:cNvPr id="76" name="TextBox 75"/>
          <p:cNvSpPr txBox="1"/>
          <p:nvPr/>
        </p:nvSpPr>
        <p:spPr>
          <a:xfrm>
            <a:off x="3210243" y="5062304"/>
            <a:ext cx="61289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Valid from:</a:t>
            </a:r>
          </a:p>
        </p:txBody>
      </p:sp>
      <p:sp>
        <p:nvSpPr>
          <p:cNvPr id="77" name="TextBox 76"/>
          <p:cNvSpPr txBox="1"/>
          <p:nvPr/>
        </p:nvSpPr>
        <p:spPr>
          <a:xfrm>
            <a:off x="3209969" y="5526987"/>
            <a:ext cx="463368" cy="153888"/>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Valid to:</a:t>
            </a:r>
          </a:p>
        </p:txBody>
      </p:sp>
      <p:sp>
        <p:nvSpPr>
          <p:cNvPr id="79" name="TextBox 78"/>
          <p:cNvSpPr txBox="1"/>
          <p:nvPr/>
        </p:nvSpPr>
        <p:spPr>
          <a:xfrm>
            <a:off x="3297618" y="527625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000000"/>
                </a:solidFill>
                <a:latin typeface="Open Sans" pitchFamily="34" charset="0"/>
                <a:cs typeface="Arial" pitchFamily="34" charset="0"/>
              </a:rPr>
              <a:t>01/01/14 </a:t>
            </a:r>
            <a:endParaRPr lang="en-US" sz="1000" dirty="0">
              <a:solidFill>
                <a:srgbClr val="444444"/>
              </a:solidFill>
              <a:latin typeface="Arial" pitchFamily="34" charset="0"/>
              <a:cs typeface="Arial" pitchFamily="34" charset="0"/>
            </a:endParaRPr>
          </a:p>
        </p:txBody>
      </p:sp>
      <p:sp>
        <p:nvSpPr>
          <p:cNvPr id="80" name="TextBox 79"/>
          <p:cNvSpPr txBox="1"/>
          <p:nvPr/>
        </p:nvSpPr>
        <p:spPr>
          <a:xfrm>
            <a:off x="3272218" y="5711003"/>
            <a:ext cx="1833644"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000000"/>
                </a:solidFill>
                <a:latin typeface="Open Sans" pitchFamily="34" charset="0"/>
                <a:cs typeface="Arial" pitchFamily="34" charset="0"/>
              </a:rPr>
              <a:t>12/</a:t>
            </a:r>
            <a:r>
              <a:rPr lang="en-US" sz="1000" dirty="0">
                <a:solidFill>
                  <a:srgbClr val="000000"/>
                </a:solidFill>
                <a:latin typeface="Open Sans" pitchFamily="34" charset="0"/>
                <a:cs typeface="Arial" pitchFamily="34" charset="0"/>
              </a:rPr>
              <a:t>3</a:t>
            </a:r>
            <a:r>
              <a:rPr lang="en-US" sz="1000" dirty="0" smtClean="0">
                <a:solidFill>
                  <a:srgbClr val="000000"/>
                </a:solidFill>
                <a:latin typeface="Open Sans" pitchFamily="34" charset="0"/>
                <a:cs typeface="Arial" pitchFamily="34" charset="0"/>
              </a:rPr>
              <a:t>1/14 </a:t>
            </a:r>
            <a:endParaRPr lang="en-US" sz="1000" dirty="0">
              <a:solidFill>
                <a:srgbClr val="444444"/>
              </a:solidFill>
              <a:latin typeface="Arial" pitchFamily="34" charset="0"/>
              <a:cs typeface="Arial" pitchFamily="34" charset="0"/>
            </a:endParaRPr>
          </a:p>
        </p:txBody>
      </p:sp>
      <p:cxnSp>
        <p:nvCxnSpPr>
          <p:cNvPr id="83" name="Straight Connector 82"/>
          <p:cNvCxnSpPr/>
          <p:nvPr/>
        </p:nvCxnSpPr>
        <p:spPr>
          <a:xfrm>
            <a:off x="3057127" y="5993553"/>
            <a:ext cx="2856867"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00118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ntonSans Light"/>
                <a:cs typeface="BentonSans Light"/>
              </a:rPr>
              <a:t>Analytical Table (ALV)- NOT RESPONSIVE</a:t>
            </a:r>
            <a:endParaRPr lang="en-US" dirty="0">
              <a:latin typeface="BentonSans Light"/>
              <a:cs typeface="BentonSans Light"/>
            </a:endParaRP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4440" b="5256"/>
          <a:stretch/>
        </p:blipFill>
        <p:spPr bwMode="auto">
          <a:xfrm>
            <a:off x="584613" y="1354511"/>
            <a:ext cx="8146637" cy="44608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Table 4"/>
          <p:cNvGraphicFramePr>
            <a:graphicFrameLocks noGrp="1"/>
          </p:cNvGraphicFramePr>
          <p:nvPr>
            <p:extLst>
              <p:ext uri="{D42A27DB-BD31-4B8C-83A1-F6EECF244321}">
                <p14:modId xmlns:p14="http://schemas.microsoft.com/office/powerpoint/2010/main" val="3464766610"/>
              </p:ext>
            </p:extLst>
          </p:nvPr>
        </p:nvGraphicFramePr>
        <p:xfrm>
          <a:off x="584200" y="1695450"/>
          <a:ext cx="8137935" cy="4114800"/>
        </p:xfrm>
        <a:graphic>
          <a:graphicData uri="http://schemas.openxmlformats.org/drawingml/2006/table">
            <a:tbl>
              <a:tblPr firstRow="1" bandRow="1">
                <a:solidFill>
                  <a:schemeClr val="bg1"/>
                </a:solidFill>
                <a:tableStyleId>{2D5ABB26-0587-4C30-8999-92F81FD0307C}</a:tableStyleId>
              </a:tblPr>
              <a:tblGrid>
                <a:gridCol w="312216"/>
                <a:gridCol w="1393166"/>
                <a:gridCol w="2486025"/>
                <a:gridCol w="571500"/>
                <a:gridCol w="1447800"/>
                <a:gridCol w="1695450"/>
                <a:gridCol w="231778"/>
              </a:tblGrid>
              <a:tr h="216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schemeClr val="bg1">
                              <a:lumMod val="50000"/>
                            </a:schemeClr>
                          </a:solidFill>
                          <a:effectLst/>
                          <a:uLnTx/>
                          <a:uFillTx/>
                          <a:latin typeface="SAP-icons"/>
                        </a:rPr>
                        <a:t></a:t>
                      </a:r>
                      <a:endParaRPr kumimoji="0" lang="en-US" sz="1050" b="0" i="0" u="none" strike="noStrike" kern="1200" cap="none" spc="0" normalizeH="0" baseline="0" noProof="0" dirty="0">
                        <a:ln>
                          <a:noFill/>
                        </a:ln>
                        <a:solidFill>
                          <a:schemeClr val="bg1">
                            <a:lumMod val="50000"/>
                          </a:schemeClr>
                        </a:solidFill>
                        <a:effectLst/>
                        <a:uLnTx/>
                        <a:uFillTx/>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Document No.</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r>
                        <a:rPr lang="en-US" sz="1000" b="0" dirty="0" smtClean="0">
                          <a:solidFill>
                            <a:prstClr val="black"/>
                          </a:solidFill>
                          <a:latin typeface="Arial" panose="020B0604020202020204" pitchFamily="34" charset="0"/>
                          <a:cs typeface="Arial" panose="020B0604020202020204" pitchFamily="34" charset="0"/>
                        </a:rPr>
                        <a:t>Description</a:t>
                      </a:r>
                      <a:endParaRPr lang="en-US" sz="1000" b="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algn="r"/>
                      <a:r>
                        <a:rPr lang="en-US" sz="1000" b="0" dirty="0" smtClean="0">
                          <a:solidFill>
                            <a:prstClr val="black"/>
                          </a:solidFill>
                          <a:latin typeface="Arial" panose="020B0604020202020204" pitchFamily="34" charset="0"/>
                          <a:cs typeface="Arial" panose="020B0604020202020204" pitchFamily="34" charset="0"/>
                        </a:rPr>
                        <a:t>PK</a:t>
                      </a:r>
                      <a:endParaRPr lang="en-US" sz="1000" b="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Posting Date</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b="0" dirty="0" smtClean="0">
                          <a:solidFill>
                            <a:prstClr val="black"/>
                          </a:solidFill>
                          <a:latin typeface="Arial" panose="020B0604020202020204" pitchFamily="34" charset="0"/>
                          <a:cs typeface="Arial" panose="020B0604020202020204" pitchFamily="34" charset="0"/>
                        </a:rPr>
                        <a:t>Offset Account</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75000"/>
                      </a:schemeClr>
                    </a:solidFill>
                  </a:tcPr>
                </a:tc>
                <a:tc>
                  <a:txBody>
                    <a:bodyPr/>
                    <a:lstStyle/>
                    <a:p>
                      <a:endParaRPr lang="en-US" sz="1000" b="1"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b="1" dirty="0" smtClean="0">
                          <a:solidFill>
                            <a:srgbClr val="4F81BD"/>
                          </a:solidFill>
                          <a:latin typeface="Arial" panose="020B0604020202020204" pitchFamily="34" charset="0"/>
                          <a:cs typeface="Arial" panose="020B0604020202020204" pitchFamily="34" charset="0"/>
                        </a:rPr>
                        <a:t>90000201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Laptops Brand1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srgbClr val="4F81BD"/>
                          </a:solidFill>
                          <a:latin typeface="Arial" panose="020B0604020202020204" pitchFamily="34" charset="0"/>
                          <a:cs typeface="Arial" panose="020B0604020202020204" pitchFamily="34" charset="0"/>
                        </a:rPr>
                        <a:t>90000213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HANA Servers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srgbClr val="4F81BD"/>
                          </a:solidFill>
                          <a:latin typeface="Arial" panose="020B0604020202020204" pitchFamily="34" charset="0"/>
                          <a:cs typeface="Arial" panose="020B0604020202020204" pitchFamily="34" charset="0"/>
                        </a:rPr>
                        <a:t>90000183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smtClean="0">
                          <a:solidFill>
                            <a:prstClr val="black"/>
                          </a:solidFill>
                          <a:latin typeface="Arial" panose="020B0604020202020204" pitchFamily="34" charset="0"/>
                          <a:cs typeface="Arial" panose="020B0604020202020204" pitchFamily="34" charset="0"/>
                        </a:rPr>
                        <a:t>Tablet</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solidFill>
                            <a:srgbClr val="4F81BD"/>
                          </a:solidFill>
                          <a:latin typeface="Arial" panose="020B0604020202020204" pitchFamily="34" charset="0"/>
                          <a:cs typeface="Arial" panose="020B0604020202020204" pitchFamily="34" charset="0"/>
                        </a:rPr>
                        <a:t>2 Accounts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srgbClr val="4F81BD"/>
                          </a:solidFill>
                          <a:latin typeface="Arial" panose="020B0604020202020204" pitchFamily="34" charset="0"/>
                          <a:cs typeface="Arial" panose="020B0604020202020204" pitchFamily="34" charset="0"/>
                        </a:rPr>
                        <a:t>90000623</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srgbClr val="4F81BD"/>
                          </a:solidFill>
                          <a:latin typeface="Arial" panose="020B0604020202020204" pitchFamily="34" charset="0"/>
                          <a:cs typeface="Arial" panose="020B0604020202020204" pitchFamily="34" charset="0"/>
                        </a:rPr>
                        <a:t>90000871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smtClean="0">
                          <a:latin typeface="Arial" panose="020B0604020202020204" pitchFamily="34" charset="0"/>
                          <a:cs typeface="Arial" panose="020B0604020202020204" pitchFamily="34" charset="0"/>
                        </a:rPr>
                        <a:t>3D </a:t>
                      </a:r>
                      <a:r>
                        <a:rPr lang="en-US" sz="1000" dirty="0" smtClean="0">
                          <a:solidFill>
                            <a:prstClr val="black"/>
                          </a:solidFill>
                          <a:latin typeface="Arial" panose="020B0604020202020204" pitchFamily="34" charset="0"/>
                          <a:cs typeface="Arial" panose="020B0604020202020204" pitchFamily="34" charset="0"/>
                        </a:rPr>
                        <a:t>Printers</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srgbClr val="4F81BD"/>
                          </a:solidFill>
                          <a:latin typeface="Arial" panose="020B0604020202020204" pitchFamily="34" charset="0"/>
                          <a:cs typeface="Arial" panose="020B0604020202020204" pitchFamily="34" charset="0"/>
                        </a:rPr>
                        <a:t>90007211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dirty="0" smtClean="0">
                          <a:solidFill>
                            <a:prstClr val="black"/>
                          </a:solidFill>
                          <a:latin typeface="Arial" panose="020B0604020202020204" pitchFamily="34" charset="0"/>
                          <a:cs typeface="Arial" panose="020B0604020202020204" pitchFamily="34" charset="0"/>
                        </a:rPr>
                        <a:t>Smartphone</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srgbClr val="4F81BD"/>
                          </a:solidFill>
                          <a:latin typeface="Arial" panose="020B0604020202020204" pitchFamily="34" charset="0"/>
                          <a:cs typeface="Arial" panose="020B0604020202020204" pitchFamily="34" charset="0"/>
                        </a:rPr>
                        <a:t>90002121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smtClean="0">
                          <a:solidFill>
                            <a:prstClr val="black"/>
                          </a:solidFill>
                          <a:latin typeface="Arial" panose="020B0604020202020204" pitchFamily="34" charset="0"/>
                          <a:cs typeface="Arial" panose="020B0604020202020204" pitchFamily="34" charset="0"/>
                        </a:rPr>
                        <a:t>HANA Servers</a:t>
                      </a:r>
                      <a:endParaRPr lang="en-US" sz="1000" dirty="0" smtClean="0">
                        <a:solidFill>
                          <a:prstClr val="black"/>
                        </a:solidFill>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Chair</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srgbClr val="4F81BD"/>
                          </a:solidFill>
                          <a:latin typeface="Arial" panose="020B0604020202020204" pitchFamily="34" charset="0"/>
                          <a:cs typeface="Arial" panose="020B0604020202020204" pitchFamily="34" charset="0"/>
                        </a:rPr>
                        <a:t>90000231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srgbClr val="4F81BD"/>
                          </a:solidFill>
                          <a:latin typeface="Arial" panose="020B0604020202020204" pitchFamily="34" charset="0"/>
                          <a:cs typeface="Arial" panose="020B0604020202020204" pitchFamily="34" charset="0"/>
                        </a:rPr>
                        <a:t>90381122</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3D Printers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sz="1000" dirty="0" smtClean="0">
                          <a:solidFill>
                            <a:srgbClr val="4F81BD"/>
                          </a:solidFill>
                          <a:latin typeface="Arial" panose="020B0604020202020204" pitchFamily="34" charset="0"/>
                          <a:cs typeface="Arial" panose="020B0604020202020204" pitchFamily="34" charset="0"/>
                        </a:rPr>
                        <a:t>2 Accounts</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srgbClr val="4F81BD"/>
                          </a:solidFill>
                          <a:latin typeface="Arial" panose="020B0604020202020204" pitchFamily="34" charset="0"/>
                          <a:cs typeface="Arial" panose="020B0604020202020204" pitchFamily="34" charset="0"/>
                        </a:rPr>
                        <a:t>92192911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Laptops </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en-US" sz="1000" b="1" dirty="0" smtClean="0">
                          <a:solidFill>
                            <a:srgbClr val="4F81BD"/>
                          </a:solidFill>
                          <a:latin typeface="Arial" panose="020B0604020202020204" pitchFamily="34" charset="0"/>
                          <a:cs typeface="Arial" panose="020B0604020202020204" pitchFamily="34" charset="0"/>
                        </a:rPr>
                        <a:t>90000371</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prstClr val="black"/>
                          </a:solidFill>
                          <a:latin typeface="Arial" panose="020B0604020202020204" pitchFamily="34" charset="0"/>
                          <a:cs typeface="Arial" panose="020B0604020202020204" pitchFamily="34" charset="0"/>
                        </a:rPr>
                        <a:t>Tablet</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550000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b="1" kern="1200" dirty="0" smtClean="0">
                          <a:solidFill>
                            <a:srgbClr val="4F81BD"/>
                          </a:solidFill>
                          <a:latin typeface="Arial" panose="020B0604020202020204" pitchFamily="34" charset="0"/>
                          <a:ea typeface="+mn-ea"/>
                          <a:cs typeface="Arial" panose="020B0604020202020204" pitchFamily="34" charset="0"/>
                        </a:rPr>
                        <a:t>90000812</a:t>
                      </a:r>
                      <a:endParaRPr lang="en-US" sz="1000" b="1" kern="1200" dirty="0">
                        <a:solidFill>
                          <a:srgbClr val="4F81BD"/>
                        </a:solidFill>
                        <a:latin typeface="Arial" panose="020B0604020202020204" pitchFamily="34" charset="0"/>
                        <a:ea typeface="+mn-ea"/>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dirty="0" smtClean="0">
                          <a:latin typeface="Arial" panose="020B0604020202020204" pitchFamily="34" charset="0"/>
                          <a:cs typeface="Arial" panose="020B0604020202020204" pitchFamily="34" charset="0"/>
                        </a:rPr>
                        <a:t>HANA Servers</a:t>
                      </a:r>
                      <a:endParaRPr lang="de-DE"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660200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chemeClr val="bg1">
                          <a:lumMod val="95000"/>
                        </a:schemeClr>
                      </a:solidFill>
                      <a:prstDash val="solid"/>
                      <a:round/>
                      <a:headEnd type="none" w="med" len="med"/>
                      <a:tailEnd type="none" w="med" len="med"/>
                    </a:lnB>
                    <a:solidFill>
                      <a:schemeClr val="bg1">
                        <a:lumMod val="95000"/>
                      </a:schemeClr>
                    </a:solidFill>
                  </a:tcPr>
                </a:tc>
              </a:tr>
              <a:tr h="216000">
                <a:tc>
                  <a:txBody>
                    <a:bodyPr/>
                    <a:lstStyle/>
                    <a:p>
                      <a:r>
                        <a:rPr lang="en-US" sz="1200" dirty="0" smtClean="0">
                          <a:solidFill>
                            <a:schemeClr val="bg1">
                              <a:lumMod val="50000"/>
                            </a:schemeClr>
                          </a:solidFill>
                          <a:latin typeface="SAP-icons"/>
                        </a:rPr>
                        <a:t></a:t>
                      </a:r>
                      <a:endParaRPr lang="en-US" sz="1050" dirty="0">
                        <a:solidFill>
                          <a:schemeClr val="bg1">
                            <a:lumMod val="50000"/>
                          </a:schemeClr>
                        </a:solidFill>
                        <a:latin typeface="Sakkal Majalla" panose="02000000000000000000" pitchFamily="2" charset="-78"/>
                        <a:cs typeface="Sakkal Majalla" panose="02000000000000000000" pitchFamily="2" charset="-78"/>
                      </a:endParaRPr>
                    </a:p>
                  </a:txBody>
                  <a:tcPr anchor="b">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000" b="1" kern="1200" dirty="0" smtClean="0">
                          <a:solidFill>
                            <a:srgbClr val="4F81BD"/>
                          </a:solidFill>
                          <a:latin typeface="Arial" panose="020B0604020202020204" pitchFamily="34" charset="0"/>
                          <a:ea typeface="+mn-ea"/>
                          <a:cs typeface="Arial" panose="020B0604020202020204" pitchFamily="34" charset="0"/>
                        </a:rPr>
                        <a:t>90007211</a:t>
                      </a: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r>
                        <a:rPr lang="de-DE" sz="1000" dirty="0" smtClean="0">
                          <a:latin typeface="Arial" panose="020B0604020202020204" pitchFamily="34" charset="0"/>
                          <a:cs typeface="Arial" panose="020B0604020202020204" pitchFamily="34" charset="0"/>
                        </a:rPr>
                        <a:t>Smartphone</a:t>
                      </a:r>
                      <a:endParaRPr lang="de-DE"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40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01.14.2014</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pPr algn="r"/>
                      <a:r>
                        <a:rPr lang="en-US" sz="1000" dirty="0" smtClean="0">
                          <a:solidFill>
                            <a:prstClr val="black"/>
                          </a:solidFill>
                          <a:latin typeface="Arial" panose="020B0604020202020204" pitchFamily="34" charset="0"/>
                          <a:cs typeface="Arial" panose="020B0604020202020204" pitchFamily="34" charset="0"/>
                        </a:rPr>
                        <a:t>700000</a:t>
                      </a:r>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rgbClr val="A6A6A6"/>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solidFill>
                  </a:tcPr>
                </a:tc>
                <a:tc>
                  <a:txBody>
                    <a:bodyPr/>
                    <a:lstStyle/>
                    <a:p>
                      <a:endParaRPr lang="en-US" sz="1000" dirty="0">
                        <a:latin typeface="Arial" panose="020B0604020202020204" pitchFamily="34" charset="0"/>
                        <a:cs typeface="Arial" panose="020B0604020202020204" pitchFamily="34" charset="0"/>
                      </a:endParaRPr>
                    </a:p>
                  </a:txBody>
                  <a:tcPr anchor="ctr">
                    <a:lnL w="6350" cap="flat" cmpd="sng" algn="ctr">
                      <a:solidFill>
                        <a:srgbClr val="A6A6A6"/>
                      </a:solidFill>
                      <a:prstDash val="solid"/>
                      <a:round/>
                      <a:headEnd type="none" w="med" len="med"/>
                      <a:tailEnd type="none" w="med" len="med"/>
                    </a:lnL>
                    <a:lnR w="6350" cap="flat" cmpd="sng" algn="ctr">
                      <a:solidFill>
                        <a:srgbClr val="A6A6A6"/>
                      </a:solidFill>
                      <a:prstDash val="solid"/>
                      <a:round/>
                      <a:headEnd type="none" w="med" len="med"/>
                      <a:tailEnd type="none" w="med" len="med"/>
                    </a:lnR>
                    <a:lnT w="6350" cap="flat" cmpd="sng" algn="ctr">
                      <a:solidFill>
                        <a:schemeClr val="bg1">
                          <a:lumMod val="95000"/>
                        </a:schemeClr>
                      </a:solidFill>
                      <a:prstDash val="solid"/>
                      <a:round/>
                      <a:headEnd type="none" w="med" len="med"/>
                      <a:tailEnd type="none" w="med" len="med"/>
                    </a:lnT>
                    <a:lnB w="6350" cap="flat" cmpd="sng" algn="ctr">
                      <a:solidFill>
                        <a:srgbClr val="A6A6A6"/>
                      </a:solidFill>
                      <a:prstDash val="solid"/>
                      <a:round/>
                      <a:headEnd type="none" w="med" len="med"/>
                      <a:tailEnd type="none" w="med" len="med"/>
                    </a:lnB>
                    <a:solidFill>
                      <a:schemeClr val="bg1">
                        <a:lumMod val="95000"/>
                      </a:schemeClr>
                    </a:solidFill>
                  </a:tcPr>
                </a:tc>
              </a:tr>
            </a:tbl>
          </a:graphicData>
        </a:graphic>
      </p:graphicFrame>
      <p:grpSp>
        <p:nvGrpSpPr>
          <p:cNvPr id="6" name="Group 5"/>
          <p:cNvGrpSpPr/>
          <p:nvPr/>
        </p:nvGrpSpPr>
        <p:grpSpPr>
          <a:xfrm>
            <a:off x="584606" y="1339207"/>
            <a:ext cx="8140762" cy="360040"/>
            <a:chOff x="-1" y="2124113"/>
            <a:chExt cx="8140762" cy="360040"/>
          </a:xfrm>
        </p:grpSpPr>
        <p:sp>
          <p:nvSpPr>
            <p:cNvPr id="7" name="Rectangle 6"/>
            <p:cNvSpPr/>
            <p:nvPr/>
          </p:nvSpPr>
          <p:spPr>
            <a:xfrm>
              <a:off x="-1" y="2124113"/>
              <a:ext cx="8133944" cy="360040"/>
            </a:xfrm>
            <a:prstGeom prst="rect">
              <a:avLst/>
            </a:prstGeom>
            <a:solidFill>
              <a:sysClr val="window" lastClr="FFFFFF">
                <a:lumMod val="95000"/>
              </a:sysClr>
            </a:solidFill>
            <a:ln w="9525" cap="flat" cmpd="sng" algn="ctr">
              <a:solidFill>
                <a:sysClr val="window" lastClr="FFFFFF">
                  <a:lumMod val="85000"/>
                </a:sysClr>
              </a:solidFill>
              <a:prstDash val="solid"/>
            </a:ln>
            <a:effectLst/>
          </p:spPr>
          <p:txBody>
            <a:bodyPr rtlCol="0" anchor="ctr"/>
            <a:lstStyle/>
            <a:p>
              <a:pPr lvl="0"/>
              <a:r>
                <a:rPr lang="en-US" sz="1000" dirty="0">
                  <a:solidFill>
                    <a:prstClr val="black"/>
                  </a:solidFill>
                  <a:latin typeface="Arial" panose="020B0604020202020204" pitchFamily="34" charset="0"/>
                  <a:cs typeface="Arial" panose="020B0604020202020204" pitchFamily="34" charset="0"/>
                </a:rPr>
                <a:t>Items (1234)</a:t>
              </a:r>
            </a:p>
          </p:txBody>
        </p:sp>
        <p:sp>
          <p:nvSpPr>
            <p:cNvPr id="8" name="TextBox 7"/>
            <p:cNvSpPr txBox="1"/>
            <p:nvPr/>
          </p:nvSpPr>
          <p:spPr>
            <a:xfrm>
              <a:off x="7931652" y="2148277"/>
              <a:ext cx="209109" cy="288147"/>
            </a:xfrm>
            <a:prstGeom prst="rect">
              <a:avLst/>
            </a:prstGeom>
            <a:no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SAP-icons"/>
                </a:rPr>
                <a:t></a:t>
              </a:r>
              <a:endParaRPr kumimoji="0" lang="en-US" sz="1400" b="0" i="0" u="none" strike="noStrike" kern="0" cap="none" spc="0" normalizeH="0" baseline="0" noProof="0" dirty="0">
                <a:ln>
                  <a:noFill/>
                </a:ln>
                <a:solidFill>
                  <a:sysClr val="windowText" lastClr="000000"/>
                </a:solidFill>
                <a:effectLst/>
                <a:uLnTx/>
                <a:uFillTx/>
              </a:endParaRPr>
            </a:p>
          </p:txBody>
        </p:sp>
        <p:sp>
          <p:nvSpPr>
            <p:cNvPr id="9" name="TextBox 8"/>
            <p:cNvSpPr txBox="1"/>
            <p:nvPr/>
          </p:nvSpPr>
          <p:spPr>
            <a:xfrm>
              <a:off x="7667138" y="2148968"/>
              <a:ext cx="252239" cy="288147"/>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Text" lastClr="000000"/>
                  </a:solidFill>
                  <a:effectLst/>
                  <a:uLnTx/>
                  <a:uFillTx/>
                  <a:latin typeface="SAP-icons"/>
                </a:rPr>
                <a:t></a:t>
              </a:r>
              <a:endParaRPr kumimoji="0" lang="en-US" sz="1400" b="0" i="0" u="none" strike="noStrike" kern="0" cap="none" spc="0" normalizeH="0" baseline="0" noProof="0" dirty="0">
                <a:ln>
                  <a:noFill/>
                </a:ln>
                <a:solidFill>
                  <a:sysClr val="windowText" lastClr="000000"/>
                </a:solidFill>
                <a:effectLst/>
                <a:uLnTx/>
                <a:uFillTx/>
                <a:latin typeface="SAP-icons"/>
              </a:endParaRPr>
            </a:p>
          </p:txBody>
        </p:sp>
        <p:sp>
          <p:nvSpPr>
            <p:cNvPr id="10" name="TextBox 9"/>
            <p:cNvSpPr txBox="1"/>
            <p:nvPr/>
          </p:nvSpPr>
          <p:spPr>
            <a:xfrm>
              <a:off x="7329642" y="2160398"/>
              <a:ext cx="253642" cy="288147"/>
            </a:xfrm>
            <a:prstGeom prst="rect">
              <a:avLst/>
            </a:prstGeom>
            <a:solidFill>
              <a:srgbClr val="4F81BD"/>
            </a:solidFill>
          </p:spPr>
          <p:txBody>
            <a:bodyPr wrap="none" lIns="36000" tIns="36000" rIns="36000" bIns="3600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ysClr val="window" lastClr="FFFFFF"/>
                  </a:solidFill>
                  <a:effectLst/>
                  <a:uLnTx/>
                  <a:uFillTx/>
                  <a:latin typeface="SAP-icons"/>
                </a:rPr>
                <a:t></a:t>
              </a:r>
              <a:endParaRPr kumimoji="0" lang="en-US" sz="1400" b="0" i="0" u="none" strike="noStrike" kern="0" cap="none" spc="0" normalizeH="0" baseline="0" noProof="0" dirty="0">
                <a:ln>
                  <a:noFill/>
                </a:ln>
                <a:solidFill>
                  <a:sysClr val="window" lastClr="FFFFFF"/>
                </a:solidFill>
                <a:effectLst/>
                <a:uLnTx/>
                <a:uFillTx/>
              </a:endParaRPr>
            </a:p>
          </p:txBody>
        </p:sp>
        <p:sp>
          <p:nvSpPr>
            <p:cNvPr id="11" name="TextBox 10"/>
            <p:cNvSpPr txBox="1"/>
            <p:nvPr/>
          </p:nvSpPr>
          <p:spPr>
            <a:xfrm>
              <a:off x="7041428" y="2160398"/>
              <a:ext cx="252239" cy="288147"/>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SAP-icons"/>
                </a:rPr>
                <a:t></a:t>
              </a:r>
            </a:p>
          </p:txBody>
        </p:sp>
        <p:sp>
          <p:nvSpPr>
            <p:cNvPr id="12" name="Rectangle 11"/>
            <p:cNvSpPr/>
            <p:nvPr/>
          </p:nvSpPr>
          <p:spPr>
            <a:xfrm>
              <a:off x="5497439" y="2186748"/>
              <a:ext cx="1440160" cy="219232"/>
            </a:xfrm>
            <a:prstGeom prst="rect">
              <a:avLst/>
            </a:prstGeom>
            <a:solidFill>
              <a:sysClr val="window" lastClr="FFFFFF"/>
            </a:solidFill>
            <a:ln w="3175" cap="flat" cmpd="sng" algn="ctr">
              <a:solidFill>
                <a:sysClr val="window" lastClr="FFFFFF">
                  <a:lumMod val="8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TextBox 12"/>
            <p:cNvSpPr txBox="1"/>
            <p:nvPr/>
          </p:nvSpPr>
          <p:spPr>
            <a:xfrm>
              <a:off x="6662500" y="2164357"/>
              <a:ext cx="277888" cy="257369"/>
            </a:xfrm>
            <a:prstGeom prst="rect">
              <a:avLst/>
            </a:prstGeom>
            <a:noFill/>
          </p:spPr>
          <p:txBody>
            <a:bodyPr wrap="none" lIns="36000" tIns="36000" rIns="36000" bIns="36000" rtlCol="0" anchor="ctr">
              <a:spAutoFit/>
            </a:bodyPr>
            <a:lstStyle>
              <a:defPPr>
                <a:defRPr lang="de-DE"/>
              </a:defPPr>
              <a:lvl1pPr algn="ctr">
                <a:defRPr sz="1200">
                  <a:latin typeface="SAP-icons"/>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latin typeface="SAP-icons"/>
                </a:rPr>
                <a:t> </a:t>
              </a:r>
              <a:r>
                <a:rPr kumimoji="0" lang="en-US" b="0" i="0" u="none" strike="noStrike" kern="0" cap="none" spc="0" normalizeH="0" baseline="0" noProof="0" dirty="0" smtClean="0">
                  <a:ln>
                    <a:noFill/>
                  </a:ln>
                  <a:solidFill>
                    <a:sysClr val="windowText" lastClr="000000"/>
                  </a:solidFill>
                  <a:effectLst/>
                  <a:uLnTx/>
                  <a:uFillTx/>
                  <a:latin typeface="SAP-icons"/>
                </a:rPr>
                <a:t></a:t>
              </a:r>
              <a:endParaRPr kumimoji="0" lang="en-US" sz="1200" b="0" i="0" u="none" strike="noStrike" kern="0" cap="none" spc="0" normalizeH="0" baseline="0" noProof="0" dirty="0">
                <a:ln>
                  <a:noFill/>
                </a:ln>
                <a:solidFill>
                  <a:sysClr val="windowText" lastClr="000000"/>
                </a:solidFill>
                <a:effectLst/>
                <a:uLnTx/>
                <a:uFillTx/>
                <a:latin typeface="SAP-icons"/>
              </a:endParaRPr>
            </a:p>
          </p:txBody>
        </p:sp>
      </p:grpSp>
      <p:sp>
        <p:nvSpPr>
          <p:cNvPr id="14" name="Rectangle 13"/>
          <p:cNvSpPr/>
          <p:nvPr/>
        </p:nvSpPr>
        <p:spPr>
          <a:xfrm>
            <a:off x="8531856" y="2057400"/>
            <a:ext cx="131376" cy="86595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54293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ntonSans Light" panose="02000503000000020004" pitchFamily="2" charset="0"/>
              </a:rPr>
              <a:t>Timeline</a:t>
            </a:r>
            <a:endParaRPr lang="en-US" dirty="0">
              <a:latin typeface="BentonSans Light" panose="02000503000000020004" pitchFamily="2" charset="0"/>
            </a:endParaRPr>
          </a:p>
        </p:txBody>
      </p:sp>
      <p:cxnSp>
        <p:nvCxnSpPr>
          <p:cNvPr id="5" name="Straight Connector 4"/>
          <p:cNvCxnSpPr/>
          <p:nvPr/>
        </p:nvCxnSpPr>
        <p:spPr>
          <a:xfrm>
            <a:off x="780537" y="1509531"/>
            <a:ext cx="13213" cy="4834119"/>
          </a:xfrm>
          <a:prstGeom prst="line">
            <a:avLst/>
          </a:prstGeom>
          <a:gradFill>
            <a:gsLst>
              <a:gs pos="0">
                <a:schemeClr val="bg1">
                  <a:alpha val="0"/>
                </a:schemeClr>
              </a:gs>
              <a:gs pos="64000">
                <a:schemeClr val="bg1"/>
              </a:gs>
            </a:gsLst>
            <a:lin ang="0" scaled="0"/>
          </a:gradFill>
          <a:ln w="28575" algn="ctr">
            <a:gradFill>
              <a:gsLst>
                <a:gs pos="0">
                  <a:schemeClr val="bg1"/>
                </a:gs>
                <a:gs pos="80000">
                  <a:srgbClr val="009DE0"/>
                </a:gs>
                <a:gs pos="15000">
                  <a:srgbClr val="009DE0"/>
                </a:gs>
                <a:gs pos="100000">
                  <a:schemeClr val="bg1"/>
                </a:gs>
              </a:gsLst>
              <a:lin ang="5400000" scaled="0"/>
            </a:gradFill>
            <a:miter lim="800000"/>
            <a:headEnd/>
            <a:tailEnd/>
          </a:ln>
        </p:spPr>
      </p:cxnSp>
      <p:grpSp>
        <p:nvGrpSpPr>
          <p:cNvPr id="31" name="Group 30"/>
          <p:cNvGrpSpPr/>
          <p:nvPr/>
        </p:nvGrpSpPr>
        <p:grpSpPr>
          <a:xfrm>
            <a:off x="649825" y="2786267"/>
            <a:ext cx="2771238" cy="809251"/>
            <a:chOff x="11444825" y="2596643"/>
            <a:chExt cx="2771238" cy="809251"/>
          </a:xfrm>
        </p:grpSpPr>
        <p:sp>
          <p:nvSpPr>
            <p:cNvPr id="32" name="Oval 31"/>
            <p:cNvSpPr/>
            <p:nvPr/>
          </p:nvSpPr>
          <p:spPr bwMode="gray">
            <a:xfrm>
              <a:off x="11444825" y="2596643"/>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33" name="Rectangle 32"/>
            <p:cNvSpPr/>
            <p:nvPr/>
          </p:nvSpPr>
          <p:spPr bwMode="gray">
            <a:xfrm>
              <a:off x="11804376" y="2596643"/>
              <a:ext cx="2411687" cy="809251"/>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smtClean="0">
                  <a:solidFill>
                    <a:schemeClr val="tx1"/>
                  </a:solidFill>
                  <a:latin typeface="Arial" panose="020B0604020202020204" pitchFamily="34" charset="0"/>
                  <a:ea typeface="Open Sans" pitchFamily="34" charset="0"/>
                  <a:cs typeface="Arial" panose="020B0604020202020204" pitchFamily="34" charset="0"/>
                </a:rPr>
                <a:t>Name 3 completed a call.</a:t>
              </a:r>
            </a:p>
            <a:p>
              <a:r>
                <a:rPr lang="en-US" sz="800" dirty="0" smtClean="0">
                  <a:solidFill>
                    <a:srgbClr val="666666"/>
                  </a:solidFill>
                  <a:latin typeface="Arial" panose="020B0604020202020204" pitchFamily="34" charset="0"/>
                  <a:ea typeface="Open Sans" pitchFamily="34" charset="0"/>
                  <a:cs typeface="Arial" panose="020B0604020202020204" pitchFamily="34" charset="0"/>
                </a:rPr>
                <a:t>Today </a:t>
              </a:r>
              <a:r>
                <a:rPr lang="en-US" sz="800" dirty="0">
                  <a:solidFill>
                    <a:srgbClr val="666666"/>
                  </a:solidFill>
                  <a:latin typeface="Arial" panose="020B0604020202020204" pitchFamily="34" charset="0"/>
                  <a:ea typeface="Open Sans" pitchFamily="34" charset="0"/>
                  <a:cs typeface="Arial" panose="020B0604020202020204" pitchFamily="34" charset="0"/>
                </a:rPr>
                <a:t>at </a:t>
              </a:r>
              <a:r>
                <a:rPr lang="en-US" sz="800" dirty="0" smtClean="0">
                  <a:solidFill>
                    <a:srgbClr val="666666"/>
                  </a:solidFill>
                  <a:latin typeface="Arial" panose="020B0604020202020204" pitchFamily="34" charset="0"/>
                  <a:ea typeface="Open Sans" pitchFamily="34" charset="0"/>
                  <a:cs typeface="Arial" panose="020B0604020202020204" pitchFamily="34" charset="0"/>
                </a:rPr>
                <a:t>12:56 </a:t>
              </a:r>
              <a:r>
                <a:rPr lang="en-US" sz="800" dirty="0">
                  <a:solidFill>
                    <a:srgbClr val="666666"/>
                  </a:solidFill>
                  <a:latin typeface="Arial" panose="020B0604020202020204" pitchFamily="34" charset="0"/>
                  <a:ea typeface="Open Sans" pitchFamily="34" charset="0"/>
                  <a:cs typeface="Arial" panose="020B0604020202020204" pitchFamily="34" charset="0"/>
                </a:rPr>
                <a:t>AM</a:t>
              </a:r>
            </a:p>
            <a:p>
              <a:endParaRPr lang="en-US" sz="600" dirty="0">
                <a:solidFill>
                  <a:prstClr val="black"/>
                </a:solidFill>
                <a:latin typeface="Arial" panose="020B0604020202020204" pitchFamily="34" charset="0"/>
                <a:ea typeface="Open Sans" pitchFamily="34" charset="0"/>
                <a:cs typeface="Arial" panose="020B0604020202020204" pitchFamily="34" charset="0"/>
              </a:endParaRPr>
            </a:p>
            <a:p>
              <a:r>
                <a:rPr lang="en-US" sz="900" dirty="0" smtClean="0">
                  <a:solidFill>
                    <a:prstClr val="black"/>
                  </a:solidFill>
                  <a:latin typeface="Arial" panose="020B0604020202020204" pitchFamily="34" charset="0"/>
                  <a:ea typeface="Open Sans" pitchFamily="34" charset="0"/>
                  <a:cs typeface="Arial" panose="020B0604020202020204" pitchFamily="34" charset="0"/>
                </a:rPr>
                <a:t>Called Name1 to </a:t>
              </a:r>
              <a:r>
                <a:rPr lang="en-US" sz="900" dirty="0">
                  <a:solidFill>
                    <a:prstClr val="black"/>
                  </a:solidFill>
                  <a:latin typeface="Arial" panose="020B0604020202020204" pitchFamily="34" charset="0"/>
                  <a:ea typeface="Open Sans" pitchFamily="34" charset="0"/>
                  <a:cs typeface="Arial" panose="020B0604020202020204" pitchFamily="34" charset="0"/>
                </a:rPr>
                <a:t>discuss Lorem ipsum dolor sit amet, consectetuer adipiscing </a:t>
              </a:r>
              <a:r>
                <a:rPr lang="en-US" sz="900" dirty="0" smtClean="0">
                  <a:solidFill>
                    <a:prstClr val="black"/>
                  </a:solidFill>
                  <a:latin typeface="Arial" panose="020B0604020202020204" pitchFamily="34" charset="0"/>
                  <a:ea typeface="Open Sans" pitchFamily="34" charset="0"/>
                  <a:cs typeface="Arial" panose="020B0604020202020204" pitchFamily="34" charset="0"/>
                </a:rPr>
                <a:t>elit.</a:t>
              </a:r>
            </a:p>
          </p:txBody>
        </p:sp>
        <p:sp>
          <p:nvSpPr>
            <p:cNvPr id="34" name="Flowchart: Merge 140"/>
            <p:cNvSpPr/>
            <p:nvPr/>
          </p:nvSpPr>
          <p:spPr bwMode="gray">
            <a:xfrm rot="5400000">
              <a:off x="11694852" y="2692997"/>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35" name="Group 34"/>
          <p:cNvGrpSpPr/>
          <p:nvPr/>
        </p:nvGrpSpPr>
        <p:grpSpPr>
          <a:xfrm>
            <a:off x="649825" y="1735884"/>
            <a:ext cx="2771238" cy="970890"/>
            <a:chOff x="11444825" y="1354884"/>
            <a:chExt cx="2771238" cy="970890"/>
          </a:xfrm>
        </p:grpSpPr>
        <p:sp>
          <p:nvSpPr>
            <p:cNvPr id="36" name="Oval 35"/>
            <p:cNvSpPr/>
            <p:nvPr/>
          </p:nvSpPr>
          <p:spPr bwMode="gray">
            <a:xfrm>
              <a:off x="11444825" y="1354884"/>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37" name="Rectangle 36"/>
            <p:cNvSpPr/>
            <p:nvPr/>
          </p:nvSpPr>
          <p:spPr bwMode="gray">
            <a:xfrm>
              <a:off x="11804376" y="1354885"/>
              <a:ext cx="2411687" cy="970889"/>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smtClean="0">
                  <a:solidFill>
                    <a:schemeClr val="tx1"/>
                  </a:solidFill>
                  <a:latin typeface="Arial" panose="020B0604020202020204" pitchFamily="34" charset="0"/>
                  <a:ea typeface="Open Sans" pitchFamily="34" charset="0"/>
                  <a:cs typeface="Arial" panose="020B0604020202020204" pitchFamily="34" charset="0"/>
                </a:rPr>
                <a:t>Name 2 added a note.</a:t>
              </a:r>
              <a:endParaRPr lang="en-US" sz="900" dirty="0">
                <a:solidFill>
                  <a:schemeClr val="tx1"/>
                </a:solidFill>
                <a:latin typeface="Arial" panose="020B0604020202020204" pitchFamily="34" charset="0"/>
                <a:ea typeface="Open Sans" pitchFamily="34" charset="0"/>
                <a:cs typeface="Arial" panose="020B0604020202020204" pitchFamily="34" charset="0"/>
              </a:endParaRPr>
            </a:p>
            <a:p>
              <a:r>
                <a:rPr lang="en-US" sz="800" dirty="0" smtClean="0">
                  <a:solidFill>
                    <a:srgbClr val="666666"/>
                  </a:solidFill>
                  <a:latin typeface="Arial" panose="020B0604020202020204" pitchFamily="34" charset="0"/>
                  <a:ea typeface="Open Sans" pitchFamily="34" charset="0"/>
                  <a:cs typeface="Arial" panose="020B0604020202020204" pitchFamily="34" charset="0"/>
                </a:rPr>
                <a:t>Today at 11:32 AM</a:t>
              </a:r>
              <a:endParaRPr lang="en-US" sz="800" dirty="0">
                <a:solidFill>
                  <a:srgbClr val="666666"/>
                </a:solidFill>
                <a:latin typeface="Arial" panose="020B0604020202020204" pitchFamily="34" charset="0"/>
                <a:ea typeface="Open Sans" pitchFamily="34" charset="0"/>
                <a:cs typeface="Arial" panose="020B0604020202020204" pitchFamily="34" charset="0"/>
              </a:endParaRPr>
            </a:p>
            <a:p>
              <a:endParaRPr lang="en-US" sz="600" dirty="0" smtClean="0">
                <a:solidFill>
                  <a:srgbClr val="666666"/>
                </a:solidFill>
                <a:latin typeface="Arial" panose="020B0604020202020204" pitchFamily="34" charset="0"/>
                <a:ea typeface="Open Sans" pitchFamily="34" charset="0"/>
                <a:cs typeface="Arial" panose="020B0604020202020204" pitchFamily="34" charset="0"/>
              </a:endParaRPr>
            </a:p>
            <a:p>
              <a:r>
                <a:rPr lang="en-US" sz="900" dirty="0">
                  <a:solidFill>
                    <a:prstClr val="black"/>
                  </a:solidFill>
                  <a:latin typeface="Arial" panose="020B0604020202020204" pitchFamily="34" charset="0"/>
                  <a:ea typeface="Open Sans" pitchFamily="34" charset="0"/>
                  <a:cs typeface="Arial" panose="020B0604020202020204" pitchFamily="34" charset="0"/>
                </a:rPr>
                <a:t>Lorem ipsum dolor sit amet, consectetuer adipiscing elit. Aenean commodo ligula eget dolor. Aenean massa. </a:t>
              </a:r>
              <a:r>
                <a:rPr lang="en-US" sz="900" dirty="0" err="1" smtClean="0">
                  <a:solidFill>
                    <a:prstClr val="black"/>
                  </a:solidFill>
                  <a:latin typeface="Arial" panose="020B0604020202020204" pitchFamily="34" charset="0"/>
                  <a:ea typeface="Open Sans" pitchFamily="34" charset="0"/>
                  <a:cs typeface="Arial" panose="020B0604020202020204" pitchFamily="34" charset="0"/>
                </a:rPr>
                <a:t>Sociis</a:t>
              </a:r>
              <a:r>
                <a:rPr lang="en-US" sz="900" dirty="0">
                  <a:solidFill>
                    <a:prstClr val="black"/>
                  </a:solidFill>
                  <a:latin typeface="Arial" panose="020B0604020202020204" pitchFamily="34" charset="0"/>
                  <a:ea typeface="Open Sans" pitchFamily="34" charset="0"/>
                  <a:cs typeface="Arial" panose="020B0604020202020204" pitchFamily="34" charset="0"/>
                </a:rPr>
                <a:t>.</a:t>
              </a:r>
              <a:r>
                <a:rPr lang="en-US" sz="900" dirty="0" smtClean="0">
                  <a:solidFill>
                    <a:srgbClr val="0070C0"/>
                  </a:solidFill>
                  <a:latin typeface="Arial" panose="020B0604020202020204" pitchFamily="34" charset="0"/>
                  <a:ea typeface="Open Sans" pitchFamily="34" charset="0"/>
                  <a:cs typeface="Arial" panose="020B0604020202020204" pitchFamily="34" charset="0"/>
                </a:rPr>
                <a:t> </a:t>
              </a:r>
            </a:p>
          </p:txBody>
        </p:sp>
        <p:sp>
          <p:nvSpPr>
            <p:cNvPr id="38" name="Flowchart: Merge 17"/>
            <p:cNvSpPr/>
            <p:nvPr/>
          </p:nvSpPr>
          <p:spPr bwMode="gray">
            <a:xfrm rot="5400000">
              <a:off x="11694852" y="1451239"/>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39" name="Group 38"/>
          <p:cNvGrpSpPr/>
          <p:nvPr/>
        </p:nvGrpSpPr>
        <p:grpSpPr>
          <a:xfrm>
            <a:off x="649825" y="3681243"/>
            <a:ext cx="2771238" cy="945999"/>
            <a:chOff x="11444825" y="3690258"/>
            <a:chExt cx="2771238" cy="945999"/>
          </a:xfrm>
        </p:grpSpPr>
        <p:sp>
          <p:nvSpPr>
            <p:cNvPr id="40" name="Oval 39"/>
            <p:cNvSpPr/>
            <p:nvPr/>
          </p:nvSpPr>
          <p:spPr bwMode="gray">
            <a:xfrm>
              <a:off x="11444825" y="3690258"/>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41" name="Rectangle 40"/>
            <p:cNvSpPr/>
            <p:nvPr/>
          </p:nvSpPr>
          <p:spPr bwMode="gray">
            <a:xfrm>
              <a:off x="11804376" y="3690259"/>
              <a:ext cx="2411687" cy="945998"/>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pPr lvl="0"/>
              <a:r>
                <a:rPr lang="en-US" sz="900" dirty="0" smtClean="0">
                  <a:solidFill>
                    <a:schemeClr val="tx1"/>
                  </a:solidFill>
                  <a:latin typeface="Arial" panose="020B0604020202020204" pitchFamily="34" charset="0"/>
                  <a:ea typeface="Open Sans" pitchFamily="34" charset="0"/>
                  <a:cs typeface="Arial" panose="020B0604020202020204" pitchFamily="34" charset="0"/>
                </a:rPr>
                <a:t>Name 2 </a:t>
              </a:r>
              <a:r>
                <a:rPr lang="en-US" sz="900" dirty="0" smtClean="0">
                  <a:solidFill>
                    <a:prstClr val="black"/>
                  </a:solidFill>
                  <a:latin typeface="Arial" panose="020B0604020202020204" pitchFamily="34" charset="0"/>
                  <a:ea typeface="Open Sans" pitchFamily="34" charset="0"/>
                  <a:cs typeface="Arial" panose="020B0604020202020204" pitchFamily="34" charset="0"/>
                </a:rPr>
                <a:t>added </a:t>
              </a:r>
              <a:r>
                <a:rPr lang="en-US" sz="900" dirty="0">
                  <a:solidFill>
                    <a:prstClr val="black"/>
                  </a:solidFill>
                  <a:latin typeface="Arial" panose="020B0604020202020204" pitchFamily="34" charset="0"/>
                  <a:ea typeface="Open Sans" pitchFamily="34" charset="0"/>
                  <a:cs typeface="Arial" panose="020B0604020202020204" pitchFamily="34" charset="0"/>
                </a:rPr>
                <a:t>an </a:t>
              </a:r>
              <a:r>
                <a:rPr lang="en-US" sz="900" dirty="0">
                  <a:solidFill>
                    <a:srgbClr val="007CC0"/>
                  </a:solidFill>
                  <a:latin typeface="Arial" panose="020B0604020202020204" pitchFamily="34" charset="0"/>
                  <a:ea typeface="Open Sans" pitchFamily="34" charset="0"/>
                  <a:cs typeface="Arial" panose="020B0604020202020204" pitchFamily="34" charset="0"/>
                </a:rPr>
                <a:t>invoice</a:t>
              </a:r>
              <a:r>
                <a:rPr lang="en-US" sz="900" dirty="0">
                  <a:solidFill>
                    <a:prstClr val="black"/>
                  </a:solidFill>
                  <a:latin typeface="Arial" panose="020B0604020202020204" pitchFamily="34" charset="0"/>
                  <a:ea typeface="Open Sans" pitchFamily="34" charset="0"/>
                  <a:cs typeface="Arial" panose="020B0604020202020204" pitchFamily="34" charset="0"/>
                </a:rPr>
                <a:t>.</a:t>
              </a:r>
              <a:endParaRPr lang="en-US" sz="900" dirty="0">
                <a:solidFill>
                  <a:srgbClr val="007CC0"/>
                </a:solidFill>
                <a:latin typeface="Arial" panose="020B0604020202020204" pitchFamily="34" charset="0"/>
                <a:ea typeface="Open Sans" pitchFamily="34" charset="0"/>
                <a:cs typeface="Arial" panose="020B0604020202020204" pitchFamily="34" charset="0"/>
              </a:endParaRPr>
            </a:p>
            <a:p>
              <a:pPr lvl="0"/>
              <a:r>
                <a:rPr lang="en-US" sz="800" dirty="0">
                  <a:solidFill>
                    <a:srgbClr val="666666"/>
                  </a:solidFill>
                  <a:latin typeface="Arial" panose="020B0604020202020204" pitchFamily="34" charset="0"/>
                  <a:ea typeface="Open Sans" pitchFamily="34" charset="0"/>
                  <a:cs typeface="Arial" panose="020B0604020202020204" pitchFamily="34" charset="0"/>
                </a:rPr>
                <a:t>Yesterday at 11:14 PM</a:t>
              </a:r>
            </a:p>
            <a:p>
              <a:pPr lvl="0"/>
              <a:endParaRPr lang="en-US" sz="600" dirty="0">
                <a:solidFill>
                  <a:prstClr val="black"/>
                </a:solidFill>
                <a:latin typeface="Arial" panose="020B0604020202020204" pitchFamily="34" charset="0"/>
                <a:ea typeface="Open Sans" pitchFamily="34" charset="0"/>
                <a:cs typeface="Arial" panose="020B0604020202020204" pitchFamily="34" charset="0"/>
              </a:endParaRPr>
            </a:p>
            <a:p>
              <a:pPr lvl="0"/>
              <a:r>
                <a:rPr lang="en-US" sz="900" dirty="0">
                  <a:solidFill>
                    <a:prstClr val="black"/>
                  </a:solidFill>
                  <a:latin typeface="Arial" panose="020B0604020202020204" pitchFamily="34" charset="0"/>
                  <a:ea typeface="Open Sans" pitchFamily="34" charset="0"/>
                  <a:cs typeface="Arial" panose="020B0604020202020204" pitchFamily="34" charset="0"/>
                </a:rPr>
                <a:t>Invoice</a:t>
              </a:r>
            </a:p>
            <a:p>
              <a:pPr lvl="0"/>
              <a:r>
                <a:rPr lang="en-US" sz="900" dirty="0">
                  <a:solidFill>
                    <a:prstClr val="white">
                      <a:lumMod val="65000"/>
                    </a:prstClr>
                  </a:solidFill>
                  <a:latin typeface="Arial" panose="020B0604020202020204" pitchFamily="34" charset="0"/>
                  <a:ea typeface="Open Sans" pitchFamily="34" charset="0"/>
                  <a:cs typeface="Arial" panose="020B0604020202020204" pitchFamily="34" charset="0"/>
                </a:rPr>
                <a:t>(421999)</a:t>
              </a:r>
            </a:p>
          </p:txBody>
        </p:sp>
        <p:sp>
          <p:nvSpPr>
            <p:cNvPr id="42" name="Flowchart: Merge 148"/>
            <p:cNvSpPr/>
            <p:nvPr/>
          </p:nvSpPr>
          <p:spPr bwMode="gray">
            <a:xfrm rot="5400000">
              <a:off x="11694852" y="3786613"/>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sp>
          <p:nvSpPr>
            <p:cNvPr id="43" name="TextBox 42"/>
            <p:cNvSpPr txBox="1"/>
            <p:nvPr/>
          </p:nvSpPr>
          <p:spPr>
            <a:xfrm>
              <a:off x="13377863" y="4036092"/>
              <a:ext cx="838200" cy="600164"/>
            </a:xfrm>
            <a:prstGeom prst="rect">
              <a:avLst/>
            </a:prstGeom>
            <a:noFill/>
          </p:spPr>
          <p:txBody>
            <a:bodyPr wrap="square" rtlCol="0">
              <a:spAutoFit/>
            </a:bodyPr>
            <a:lstStyle/>
            <a:p>
              <a:pPr algn="r"/>
              <a:r>
                <a:rPr lang="en-US" sz="900" dirty="0" smtClean="0">
                  <a:solidFill>
                    <a:prstClr val="black"/>
                  </a:solidFill>
                  <a:latin typeface="Arial" panose="020B0604020202020204" pitchFamily="34" charset="0"/>
                  <a:ea typeface="Open Sans" pitchFamily="34" charset="0"/>
                  <a:cs typeface="Arial" panose="020B0604020202020204" pitchFamily="34" charset="0"/>
                </a:rPr>
                <a:t>199,00</a:t>
              </a:r>
            </a:p>
            <a:p>
              <a:pPr algn="r"/>
              <a:r>
                <a:rPr lang="en-US" sz="800" dirty="0" smtClean="0">
                  <a:solidFill>
                    <a:srgbClr val="666666"/>
                  </a:solidFill>
                  <a:latin typeface="Arial" panose="020B0604020202020204" pitchFamily="34" charset="0"/>
                  <a:ea typeface="Open Sans" pitchFamily="34" charset="0"/>
                  <a:cs typeface="Arial" panose="020B0604020202020204" pitchFamily="34" charset="0"/>
                </a:rPr>
                <a:t>USD</a:t>
              </a:r>
              <a:endParaRPr lang="en-US" sz="800" dirty="0">
                <a:solidFill>
                  <a:srgbClr val="666666"/>
                </a:solidFill>
                <a:latin typeface="Arial" panose="020B0604020202020204" pitchFamily="34" charset="0"/>
                <a:ea typeface="Open Sans" pitchFamily="34" charset="0"/>
                <a:cs typeface="Arial" panose="020B0604020202020204" pitchFamily="34" charset="0"/>
              </a:endParaRPr>
            </a:p>
            <a:p>
              <a:pPr algn="r"/>
              <a:endParaRPr lang="en-US" sz="600" dirty="0">
                <a:solidFill>
                  <a:srgbClr val="666666"/>
                </a:solidFill>
                <a:latin typeface="Arial" panose="020B0604020202020204" pitchFamily="34" charset="0"/>
                <a:ea typeface="Open Sans" pitchFamily="34" charset="0"/>
                <a:cs typeface="Arial" panose="020B0604020202020204" pitchFamily="34" charset="0"/>
              </a:endParaRPr>
            </a:p>
            <a:p>
              <a:pPr algn="r"/>
              <a:r>
                <a:rPr lang="en-US" sz="900" dirty="0" smtClean="0">
                  <a:solidFill>
                    <a:srgbClr val="CC1919"/>
                  </a:solidFill>
                  <a:latin typeface="Arial" panose="020B0604020202020204" pitchFamily="34" charset="0"/>
                  <a:ea typeface="Open Sans Semibold" pitchFamily="34" charset="0"/>
                  <a:cs typeface="Arial" panose="020B0604020202020204" pitchFamily="34" charset="0"/>
                </a:rPr>
                <a:t>Open</a:t>
              </a:r>
              <a:endParaRPr lang="en-US" sz="1050" dirty="0" smtClean="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44" name="Group 43"/>
          <p:cNvGrpSpPr/>
          <p:nvPr/>
        </p:nvGrpSpPr>
        <p:grpSpPr>
          <a:xfrm>
            <a:off x="649825" y="4712967"/>
            <a:ext cx="2771238" cy="562700"/>
            <a:chOff x="11444825" y="4933225"/>
            <a:chExt cx="2771238" cy="562700"/>
          </a:xfrm>
        </p:grpSpPr>
        <p:sp>
          <p:nvSpPr>
            <p:cNvPr id="45" name="Oval 44"/>
            <p:cNvSpPr/>
            <p:nvPr/>
          </p:nvSpPr>
          <p:spPr bwMode="gray">
            <a:xfrm>
              <a:off x="11444825" y="4946349"/>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a:endParaRPr>
            </a:p>
          </p:txBody>
        </p:sp>
        <p:sp>
          <p:nvSpPr>
            <p:cNvPr id="46" name="Rectangle 45"/>
            <p:cNvSpPr/>
            <p:nvPr/>
          </p:nvSpPr>
          <p:spPr bwMode="gray">
            <a:xfrm>
              <a:off x="11804376" y="4933225"/>
              <a:ext cx="2411687" cy="562700"/>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smtClean="0">
                  <a:solidFill>
                    <a:schemeClr val="tx1"/>
                  </a:solidFill>
                  <a:latin typeface="Arial" panose="020B0604020202020204" pitchFamily="34" charset="0"/>
                  <a:ea typeface="Open Sans" pitchFamily="34" charset="0"/>
                  <a:cs typeface="Arial" panose="020B0604020202020204" pitchFamily="34" charset="0"/>
                </a:rPr>
                <a:t>Name1 increased the </a:t>
              </a:r>
              <a:r>
                <a:rPr lang="en-US" sz="900" dirty="0" smtClean="0">
                  <a:solidFill>
                    <a:prstClr val="black"/>
                  </a:solidFill>
                  <a:latin typeface="Arial" panose="020B0604020202020204" pitchFamily="34" charset="0"/>
                  <a:ea typeface="Open Sans" pitchFamily="34" charset="0"/>
                  <a:cs typeface="Arial" panose="020B0604020202020204" pitchFamily="34" charset="0"/>
                </a:rPr>
                <a:t>probability from 20% to 30%.</a:t>
              </a:r>
              <a:endParaRPr lang="en-US" sz="900" dirty="0">
                <a:solidFill>
                  <a:srgbClr val="007CC0"/>
                </a:solidFill>
                <a:latin typeface="Arial" panose="020B0604020202020204" pitchFamily="34" charset="0"/>
                <a:ea typeface="Open Sans" pitchFamily="34" charset="0"/>
                <a:cs typeface="Arial" panose="020B0604020202020204" pitchFamily="34" charset="0"/>
              </a:endParaRPr>
            </a:p>
            <a:p>
              <a:r>
                <a:rPr lang="en-US" sz="800" dirty="0" smtClean="0">
                  <a:solidFill>
                    <a:srgbClr val="666666"/>
                  </a:solidFill>
                  <a:latin typeface="Arial" panose="020B0604020202020204" pitchFamily="34" charset="0"/>
                  <a:ea typeface="Open Sans" pitchFamily="34" charset="0"/>
                  <a:cs typeface="Arial" panose="020B0604020202020204" pitchFamily="34" charset="0"/>
                </a:rPr>
                <a:t>Two days ago </a:t>
              </a:r>
              <a:r>
                <a:rPr lang="en-US" sz="800" dirty="0">
                  <a:solidFill>
                    <a:srgbClr val="666666"/>
                  </a:solidFill>
                  <a:latin typeface="Arial" panose="020B0604020202020204" pitchFamily="34" charset="0"/>
                  <a:ea typeface="Open Sans" pitchFamily="34" charset="0"/>
                  <a:cs typeface="Arial" panose="020B0604020202020204" pitchFamily="34" charset="0"/>
                </a:rPr>
                <a:t>at </a:t>
              </a:r>
              <a:r>
                <a:rPr lang="en-US" sz="800" dirty="0" smtClean="0">
                  <a:solidFill>
                    <a:srgbClr val="666666"/>
                  </a:solidFill>
                  <a:latin typeface="Arial" panose="020B0604020202020204" pitchFamily="34" charset="0"/>
                  <a:ea typeface="Open Sans" pitchFamily="34" charset="0"/>
                  <a:cs typeface="Arial" panose="020B0604020202020204" pitchFamily="34" charset="0"/>
                </a:rPr>
                <a:t>03:36 PM</a:t>
              </a:r>
            </a:p>
          </p:txBody>
        </p:sp>
        <p:sp>
          <p:nvSpPr>
            <p:cNvPr id="47" name="Flowchart: Merge 159"/>
            <p:cNvSpPr/>
            <p:nvPr/>
          </p:nvSpPr>
          <p:spPr bwMode="gray">
            <a:xfrm rot="5400000">
              <a:off x="11694852" y="5029579"/>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grpSp>
        <p:nvGrpSpPr>
          <p:cNvPr id="48" name="Group 47"/>
          <p:cNvGrpSpPr/>
          <p:nvPr/>
        </p:nvGrpSpPr>
        <p:grpSpPr>
          <a:xfrm>
            <a:off x="649825" y="5365895"/>
            <a:ext cx="2771238" cy="958706"/>
            <a:chOff x="11444825" y="5790137"/>
            <a:chExt cx="2771238" cy="958706"/>
          </a:xfrm>
        </p:grpSpPr>
        <p:sp>
          <p:nvSpPr>
            <p:cNvPr id="49" name="Oval 48"/>
            <p:cNvSpPr/>
            <p:nvPr/>
          </p:nvSpPr>
          <p:spPr bwMode="gray">
            <a:xfrm>
              <a:off x="11444825" y="5790137"/>
              <a:ext cx="293150" cy="293150"/>
            </a:xfrm>
            <a:prstGeom prst="ellipse">
              <a:avLst/>
            </a:prstGeom>
            <a:solidFill>
              <a:schemeClr val="bg1"/>
            </a:solidFill>
            <a:ln w="12700" algn="ctr">
              <a:noFill/>
              <a:miter lim="800000"/>
              <a:headEnd/>
              <a:tailEnd/>
            </a:ln>
            <a:effectLst/>
          </p:spPr>
          <p:txBody>
            <a:bodyPr lIns="0" tIns="36000" rIns="0" bIns="72000" rtlCol="0" anchor="ctr"/>
            <a:lstStyle/>
            <a:p>
              <a:pPr algn="ctr" fontAlgn="base">
                <a:spcBef>
                  <a:spcPct val="50000"/>
                </a:spcBef>
                <a:spcAft>
                  <a:spcPct val="0"/>
                </a:spcAft>
                <a:buClr>
                  <a:srgbClr val="F0AB00"/>
                </a:buClr>
                <a:buSzPct val="80000"/>
              </a:pPr>
              <a:r>
                <a:rPr lang="en-US" sz="1500" dirty="0">
                  <a:solidFill>
                    <a:srgbClr val="666666"/>
                  </a:solidFill>
                  <a:latin typeface="SAP-icons"/>
                </a:rPr>
                <a:t></a:t>
              </a:r>
            </a:p>
          </p:txBody>
        </p:sp>
        <p:sp>
          <p:nvSpPr>
            <p:cNvPr id="50" name="Rectangle 49"/>
            <p:cNvSpPr/>
            <p:nvPr/>
          </p:nvSpPr>
          <p:spPr bwMode="gray">
            <a:xfrm>
              <a:off x="11804376" y="5790137"/>
              <a:ext cx="2411687" cy="958706"/>
            </a:xfrm>
            <a:prstGeom prst="rect">
              <a:avLst/>
            </a:prstGeom>
            <a:solidFill>
              <a:schemeClr val="bg1"/>
            </a:solidFill>
            <a:ln w="127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tIns="90000" rtlCol="0" anchor="t"/>
            <a:lstStyle/>
            <a:p>
              <a:r>
                <a:rPr lang="en-US" sz="900" dirty="0" smtClean="0">
                  <a:solidFill>
                    <a:schemeClr val="tx1"/>
                  </a:solidFill>
                  <a:latin typeface="Arial" panose="020B0604020202020204" pitchFamily="34" charset="0"/>
                  <a:ea typeface="Open Sans" pitchFamily="34" charset="0"/>
                  <a:cs typeface="Arial" panose="020B0604020202020204" pitchFamily="34" charset="0"/>
                </a:rPr>
                <a:t>Name1 completed a call.</a:t>
              </a:r>
            </a:p>
            <a:p>
              <a:r>
                <a:rPr lang="en-US" sz="800" dirty="0" smtClean="0">
                  <a:solidFill>
                    <a:srgbClr val="666666"/>
                  </a:solidFill>
                  <a:latin typeface="Arial" panose="020B0604020202020204" pitchFamily="34" charset="0"/>
                  <a:ea typeface="Open Sans" pitchFamily="34" charset="0"/>
                  <a:cs typeface="Arial" panose="020B0604020202020204" pitchFamily="34" charset="0"/>
                </a:rPr>
                <a:t>Two days ago at 12:56 AM</a:t>
              </a:r>
            </a:p>
            <a:p>
              <a:endParaRPr lang="en-US" sz="600" dirty="0" smtClean="0">
                <a:solidFill>
                  <a:prstClr val="black"/>
                </a:solidFill>
                <a:latin typeface="Arial" panose="020B0604020202020204" pitchFamily="34" charset="0"/>
                <a:ea typeface="Open Sans" pitchFamily="34" charset="0"/>
                <a:cs typeface="Arial" panose="020B0604020202020204" pitchFamily="34" charset="0"/>
              </a:endParaRPr>
            </a:p>
            <a:p>
              <a:r>
                <a:rPr lang="en-US" sz="900" smtClean="0">
                  <a:solidFill>
                    <a:prstClr val="black"/>
                  </a:solidFill>
                  <a:latin typeface="Arial" panose="020B0604020202020204" pitchFamily="34" charset="0"/>
                  <a:ea typeface="Open Sans" pitchFamily="34" charset="0"/>
                  <a:cs typeface="Arial" panose="020B0604020202020204" pitchFamily="34" charset="0"/>
                </a:rPr>
                <a:t>Called Name3 </a:t>
              </a:r>
              <a:r>
                <a:rPr lang="en-US" sz="900" dirty="0" smtClean="0">
                  <a:solidFill>
                    <a:prstClr val="black"/>
                  </a:solidFill>
                  <a:latin typeface="Arial" panose="020B0604020202020204" pitchFamily="34" charset="0"/>
                  <a:ea typeface="Open Sans" pitchFamily="34" charset="0"/>
                  <a:cs typeface="Arial" panose="020B0604020202020204" pitchFamily="34" charset="0"/>
                </a:rPr>
                <a:t>to clarify the details on the latest Nulla consequat massa quis enim. Donec </a:t>
              </a:r>
              <a:r>
                <a:rPr lang="en-US" sz="900" dirty="0" err="1" smtClean="0">
                  <a:solidFill>
                    <a:prstClr val="black"/>
                  </a:solidFill>
                  <a:latin typeface="Arial" panose="020B0604020202020204" pitchFamily="34" charset="0"/>
                  <a:ea typeface="Open Sans" pitchFamily="34" charset="0"/>
                  <a:cs typeface="Arial" panose="020B0604020202020204" pitchFamily="34" charset="0"/>
                </a:rPr>
                <a:t>pede</a:t>
              </a:r>
              <a:r>
                <a:rPr lang="en-US" sz="900" dirty="0" smtClean="0">
                  <a:solidFill>
                    <a:prstClr val="black"/>
                  </a:solidFill>
                  <a:latin typeface="Arial" panose="020B0604020202020204" pitchFamily="34" charset="0"/>
                  <a:ea typeface="Open Sans" pitchFamily="34" charset="0"/>
                  <a:cs typeface="Arial" panose="020B0604020202020204" pitchFamily="34" charset="0"/>
                </a:rPr>
                <a:t> </a:t>
              </a:r>
              <a:r>
                <a:rPr lang="en-US" sz="900" dirty="0" err="1" smtClean="0">
                  <a:solidFill>
                    <a:prstClr val="black"/>
                  </a:solidFill>
                  <a:latin typeface="Arial" panose="020B0604020202020204" pitchFamily="34" charset="0"/>
                  <a:ea typeface="Open Sans" pitchFamily="34" charset="0"/>
                  <a:cs typeface="Arial" panose="020B0604020202020204" pitchFamily="34" charset="0"/>
                </a:rPr>
                <a:t>justo</a:t>
              </a:r>
              <a:r>
                <a:rPr lang="en-US" sz="900" dirty="0">
                  <a:solidFill>
                    <a:prstClr val="black"/>
                  </a:solidFill>
                  <a:latin typeface="Arial" panose="020B0604020202020204" pitchFamily="34" charset="0"/>
                  <a:ea typeface="Open Sans" pitchFamily="34" charset="0"/>
                  <a:cs typeface="Arial" panose="020B0604020202020204" pitchFamily="34" charset="0"/>
                </a:rPr>
                <a:t>.</a:t>
              </a:r>
              <a:endParaRPr lang="en-US" sz="900" dirty="0" smtClean="0">
                <a:solidFill>
                  <a:srgbClr val="0070C0"/>
                </a:solidFill>
                <a:latin typeface="Arial" panose="020B0604020202020204" pitchFamily="34" charset="0"/>
                <a:ea typeface="Open Sans" pitchFamily="34" charset="0"/>
                <a:cs typeface="Arial" panose="020B0604020202020204" pitchFamily="34" charset="0"/>
              </a:endParaRPr>
            </a:p>
          </p:txBody>
        </p:sp>
        <p:sp>
          <p:nvSpPr>
            <p:cNvPr id="51" name="Flowchart: Merge 167"/>
            <p:cNvSpPr/>
            <p:nvPr/>
          </p:nvSpPr>
          <p:spPr bwMode="gray">
            <a:xfrm rot="5400000">
              <a:off x="11694852" y="5886491"/>
              <a:ext cx="142865" cy="91294"/>
            </a:xfrm>
            <a:prstGeom prst="flowChartMerge">
              <a:avLst/>
            </a:prstGeom>
            <a:solidFill>
              <a:schemeClr val="bg1"/>
            </a:solidFill>
            <a:ln w="12700" algn="ctr">
              <a:noFill/>
              <a:miter lim="800000"/>
              <a:headEnd/>
              <a:tailEnd/>
            </a:ln>
            <a:effectLst>
              <a:innerShdw dist="12700" dir="5400000">
                <a:prstClr val="black">
                  <a:alpha val="25000"/>
                </a:prstClr>
              </a:innerShdw>
            </a:effectLst>
          </p:spPr>
          <p:txBody>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p>
              <a:pPr fontAlgn="base">
                <a:spcBef>
                  <a:spcPct val="50000"/>
                </a:spcBef>
                <a:spcAft>
                  <a:spcPct val="0"/>
                </a:spcAft>
                <a:buClr>
                  <a:srgbClr val="F0AB00"/>
                </a:buClr>
                <a:buSzPct val="80000"/>
              </a:pPr>
              <a:endParaRPr lang="en-US" sz="1200" kern="0" dirty="0">
                <a:solidFill>
                  <a:srgbClr val="666666"/>
                </a:solidFill>
                <a:latin typeface="Arial" panose="020B0604020202020204" pitchFamily="34" charset="0"/>
                <a:ea typeface="Open Sans" pitchFamily="34" charset="0"/>
                <a:cs typeface="Arial" panose="020B0604020202020204" pitchFamily="34" charset="0"/>
              </a:endParaRPr>
            </a:p>
          </p:txBody>
        </p:sp>
      </p:grpSp>
    </p:spTree>
    <p:extLst>
      <p:ext uri="{BB962C8B-B14F-4D97-AF65-F5344CB8AC3E}">
        <p14:creationId xmlns:p14="http://schemas.microsoft.com/office/powerpoint/2010/main" val="290832265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BentonSans Light" panose="02000503000000020004" pitchFamily="2" charset="0"/>
              </a:rPr>
              <a:t>Tokenizer</a:t>
            </a:r>
            <a:endParaRPr lang="en-US" dirty="0">
              <a:latin typeface="BentonSans Light" panose="02000503000000020004" pitchFamily="2" charset="0"/>
            </a:endParaRPr>
          </a:p>
        </p:txBody>
      </p:sp>
      <p:sp>
        <p:nvSpPr>
          <p:cNvPr id="18" name="Text Placeholder 2"/>
          <p:cNvSpPr>
            <a:spLocks noGrp="1"/>
          </p:cNvSpPr>
          <p:nvPr>
            <p:ph type="body" sz="quarter" idx="10"/>
          </p:nvPr>
        </p:nvSpPr>
        <p:spPr>
          <a:xfrm>
            <a:off x="248927" y="1431852"/>
            <a:ext cx="8494713" cy="4659310"/>
          </a:xfrm>
        </p:spPr>
        <p:txBody>
          <a:bodyPr/>
          <a:lstStyle/>
          <a:p>
            <a:r>
              <a:rPr lang="en-US" dirty="0" smtClean="0">
                <a:solidFill>
                  <a:srgbClr val="006CA7"/>
                </a:solidFill>
                <a:latin typeface="BentonSans Light" panose="02000503000000020004" pitchFamily="2" charset="0"/>
              </a:rPr>
              <a:t>Enabled</a:t>
            </a:r>
            <a:endParaRPr lang="en-US" dirty="0">
              <a:solidFill>
                <a:srgbClr val="006CA7"/>
              </a:solidFill>
              <a:latin typeface="BentonSans Light" panose="02000503000000020004" pitchFamily="2" charset="0"/>
            </a:endParaRPr>
          </a:p>
          <a:p>
            <a:endParaRPr lang="en-US" kern="0" dirty="0">
              <a:solidFill>
                <a:srgbClr val="006CA7"/>
              </a:solidFill>
              <a:ea typeface="Arial Unicode MS" pitchFamily="34" charset="-128"/>
              <a:cs typeface="Arial Unicode MS" pitchFamily="34" charset="-128"/>
            </a:endParaRPr>
          </a:p>
          <a:p>
            <a:r>
              <a:rPr lang="en-US" kern="0" dirty="0">
                <a:solidFill>
                  <a:srgbClr val="006CA7"/>
                </a:solidFill>
                <a:latin typeface="BentonSans Light" panose="02000503000000020004" pitchFamily="2" charset="0"/>
                <a:ea typeface="Arial Unicode MS" pitchFamily="34" charset="-128"/>
                <a:cs typeface="Arial Unicode MS" pitchFamily="34" charset="-128"/>
              </a:rPr>
              <a:t> </a:t>
            </a:r>
            <a:r>
              <a:rPr lang="en-US" kern="0" dirty="0" smtClean="0">
                <a:solidFill>
                  <a:srgbClr val="006CA7"/>
                </a:solidFill>
                <a:latin typeface="BentonSans Light" panose="02000503000000020004" pitchFamily="2" charset="0"/>
                <a:ea typeface="Arial Unicode MS" pitchFamily="34" charset="-128"/>
                <a:cs typeface="Arial Unicode MS" pitchFamily="34" charset="-128"/>
              </a:rPr>
              <a:t>	</a:t>
            </a:r>
          </a:p>
          <a:p>
            <a:r>
              <a:rPr lang="en-US" kern="0" dirty="0" smtClean="0">
                <a:solidFill>
                  <a:srgbClr val="006CA7"/>
                </a:solidFill>
                <a:latin typeface="BentonSans Light" panose="02000503000000020004" pitchFamily="2" charset="0"/>
                <a:ea typeface="Arial Unicode MS" pitchFamily="34" charset="-128"/>
                <a:cs typeface="Arial Unicode MS" pitchFamily="34" charset="-128"/>
              </a:rPr>
              <a:t>Enabled Hover</a:t>
            </a:r>
            <a:endParaRPr lang="en-US" kern="0" dirty="0">
              <a:solidFill>
                <a:srgbClr val="006CA7"/>
              </a:solidFill>
              <a:latin typeface="BentonSans Light" panose="02000503000000020004" pitchFamily="2" charset="0"/>
              <a:ea typeface="Arial Unicode MS" pitchFamily="34" charset="-128"/>
              <a:cs typeface="Arial Unicode MS" pitchFamily="34" charset="-128"/>
            </a:endParaRPr>
          </a:p>
          <a:p>
            <a:endParaRPr lang="en-US" kern="0" dirty="0">
              <a:solidFill>
                <a:srgbClr val="006CA7"/>
              </a:solidFill>
              <a:ea typeface="Arial Unicode MS" pitchFamily="34" charset="-128"/>
              <a:cs typeface="Arial Unicode MS" pitchFamily="34" charset="-128"/>
            </a:endParaRPr>
          </a:p>
          <a:p>
            <a:endParaRPr lang="en-US" kern="0" dirty="0" smtClean="0">
              <a:solidFill>
                <a:srgbClr val="006CA7"/>
              </a:solidFill>
              <a:latin typeface="BentonSans Light"/>
              <a:ea typeface="Arial Unicode MS" pitchFamily="34" charset="-128"/>
              <a:cs typeface="BentonSans Light"/>
            </a:endParaRPr>
          </a:p>
          <a:p>
            <a:r>
              <a:rPr lang="en-US" kern="0" dirty="0" smtClean="0">
                <a:solidFill>
                  <a:srgbClr val="006CA7"/>
                </a:solidFill>
                <a:latin typeface="BentonSans Light"/>
                <a:ea typeface="Arial Unicode MS" pitchFamily="34" charset="-128"/>
                <a:cs typeface="BentonSans Light"/>
              </a:rPr>
              <a:t>Enabled Selected</a:t>
            </a:r>
            <a:endParaRPr lang="en-US" kern="0" dirty="0" smtClean="0">
              <a:latin typeface="BentonSans Light"/>
              <a:ea typeface="Arial Unicode MS" pitchFamily="34" charset="-128"/>
              <a:cs typeface="BentonSans Light"/>
            </a:endParaRPr>
          </a:p>
        </p:txBody>
      </p:sp>
      <p:sp>
        <p:nvSpPr>
          <p:cNvPr id="24" name="Rectangle 23"/>
          <p:cNvSpPr/>
          <p:nvPr/>
        </p:nvSpPr>
        <p:spPr>
          <a:xfrm>
            <a:off x="361181" y="1929133"/>
            <a:ext cx="2431575" cy="423863"/>
          </a:xfrm>
          <a:prstGeom prst="rect">
            <a:avLst/>
          </a:prstGeom>
          <a:noFill/>
          <a:ln w="12700">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bwMode="gray">
          <a:xfrm>
            <a:off x="416984" y="1975556"/>
            <a:ext cx="824794" cy="331107"/>
          </a:xfrm>
          <a:prstGeom prst="roundRect">
            <a:avLst>
              <a:gd name="adj" fmla="val 9756"/>
            </a:avLst>
          </a:prstGeom>
          <a:solidFill>
            <a:srgbClr val="F7F7F7"/>
          </a:solidFill>
          <a:ln w="6350" algn="ctr">
            <a:solidFill>
              <a:schemeClr val="bg1">
                <a:lumMod val="75000"/>
              </a:schemeClr>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6" name="TextBox 25"/>
          <p:cNvSpPr txBox="1"/>
          <p:nvPr/>
        </p:nvSpPr>
        <p:spPr>
          <a:xfrm>
            <a:off x="496389" y="2046312"/>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smtClean="0">
                <a:latin typeface="Arial" panose="020B0604020202020204" pitchFamily="34" charset="0"/>
                <a:ea typeface="Open Sans Semibold" pitchFamily="34" charset="0"/>
                <a:cs typeface="Arial" panose="020B0604020202020204" pitchFamily="34" charset="0"/>
              </a:rPr>
              <a:t>Token1</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27" name="TextBox 26"/>
          <p:cNvSpPr txBox="1"/>
          <p:nvPr/>
        </p:nvSpPr>
        <p:spPr>
          <a:xfrm>
            <a:off x="879610" y="2033740"/>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
        <p:nvSpPr>
          <p:cNvPr id="7" name="TextBox 6"/>
          <p:cNvSpPr txBox="1"/>
          <p:nvPr/>
        </p:nvSpPr>
        <p:spPr>
          <a:xfrm>
            <a:off x="1312333" y="2060222"/>
            <a:ext cx="587933" cy="169277"/>
          </a:xfrm>
          <a:prstGeom prst="rect">
            <a:avLst/>
          </a:prstGeom>
          <a:noFill/>
        </p:spPr>
        <p:txBody>
          <a:bodyPr wrap="none" lIns="0" tIns="0" rIns="0" bIns="0" rtlCol="0">
            <a:spAutoFit/>
          </a:bodyPr>
          <a:lstStyle/>
          <a:p>
            <a:pPr fontAlgn="base">
              <a:spcBef>
                <a:spcPts val="600"/>
              </a:spcBef>
              <a:spcAft>
                <a:spcPct val="0"/>
              </a:spcAft>
              <a:buClr>
                <a:srgbClr val="F0AB00"/>
              </a:buClr>
              <a:buSzPct val="80000"/>
            </a:pPr>
            <a:r>
              <a:rPr lang="en-US" sz="1000" kern="0" dirty="0" smtClean="0">
                <a:ea typeface="Arial Unicode MS" pitchFamily="34" charset="-128"/>
                <a:cs typeface="Arial Unicode MS" pitchFamily="34" charset="-128"/>
              </a:rPr>
              <a:t>Field </a:t>
            </a:r>
            <a:r>
              <a:rPr lang="en-US" sz="1100" kern="0" dirty="0" smtClean="0">
                <a:ea typeface="Arial Unicode MS" pitchFamily="34" charset="-128"/>
                <a:cs typeface="Arial Unicode MS" pitchFamily="34" charset="-128"/>
              </a:rPr>
              <a:t>Text</a:t>
            </a:r>
          </a:p>
        </p:txBody>
      </p:sp>
      <p:sp>
        <p:nvSpPr>
          <p:cNvPr id="31" name="Rectangle 30"/>
          <p:cNvSpPr/>
          <p:nvPr/>
        </p:nvSpPr>
        <p:spPr>
          <a:xfrm>
            <a:off x="372470" y="3554120"/>
            <a:ext cx="2431575" cy="423863"/>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bwMode="gray">
          <a:xfrm>
            <a:off x="428273" y="3600543"/>
            <a:ext cx="824794" cy="331107"/>
          </a:xfrm>
          <a:prstGeom prst="roundRect">
            <a:avLst>
              <a:gd name="adj" fmla="val 6910"/>
            </a:avLst>
          </a:prstGeom>
          <a:solidFill>
            <a:srgbClr val="D9D9D9"/>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3" name="TextBox 32"/>
          <p:cNvSpPr txBox="1"/>
          <p:nvPr/>
        </p:nvSpPr>
        <p:spPr>
          <a:xfrm>
            <a:off x="507678" y="3671299"/>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smtClean="0">
                <a:latin typeface="Arial" panose="020B0604020202020204" pitchFamily="34" charset="0"/>
                <a:ea typeface="Open Sans Semibold" pitchFamily="34" charset="0"/>
                <a:cs typeface="Arial" panose="020B0604020202020204" pitchFamily="34" charset="0"/>
              </a:rPr>
              <a:t>Token1</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34" name="TextBox 33"/>
          <p:cNvSpPr txBox="1"/>
          <p:nvPr/>
        </p:nvSpPr>
        <p:spPr>
          <a:xfrm>
            <a:off x="890899" y="3658727"/>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
        <p:nvSpPr>
          <p:cNvPr id="36" name="Rectangle 35"/>
          <p:cNvSpPr/>
          <p:nvPr/>
        </p:nvSpPr>
        <p:spPr>
          <a:xfrm>
            <a:off x="372470" y="5093980"/>
            <a:ext cx="2431575" cy="423863"/>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bwMode="gray">
          <a:xfrm>
            <a:off x="428273" y="5140403"/>
            <a:ext cx="824794" cy="331107"/>
          </a:xfrm>
          <a:prstGeom prst="roundRect">
            <a:avLst>
              <a:gd name="adj" fmla="val 8098"/>
            </a:avLst>
          </a:prstGeom>
          <a:solidFill>
            <a:srgbClr val="0070C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38" name="TextBox 37"/>
          <p:cNvSpPr txBox="1"/>
          <p:nvPr/>
        </p:nvSpPr>
        <p:spPr>
          <a:xfrm>
            <a:off x="507678" y="5211159"/>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smtClean="0">
                <a:solidFill>
                  <a:schemeClr val="bg1"/>
                </a:solidFill>
                <a:latin typeface="Arial" panose="020B0604020202020204" pitchFamily="34" charset="0"/>
                <a:ea typeface="Open Sans Semibold" pitchFamily="34" charset="0"/>
                <a:cs typeface="Arial" panose="020B0604020202020204" pitchFamily="34" charset="0"/>
              </a:rPr>
              <a:t>Token1</a:t>
            </a:r>
            <a:endParaRPr lang="en-US" sz="1100" b="1" spc="-300" dirty="0">
              <a:solidFill>
                <a:schemeClr val="bg1"/>
              </a:solidFill>
              <a:latin typeface="Arial" panose="020B0604020202020204" pitchFamily="34" charset="0"/>
              <a:ea typeface="Open Sans Semibold" pitchFamily="34" charset="0"/>
              <a:cs typeface="Arial" panose="020B0604020202020204" pitchFamily="34" charset="0"/>
            </a:endParaRPr>
          </a:p>
        </p:txBody>
      </p:sp>
      <p:sp>
        <p:nvSpPr>
          <p:cNvPr id="39" name="TextBox 38"/>
          <p:cNvSpPr txBox="1"/>
          <p:nvPr/>
        </p:nvSpPr>
        <p:spPr>
          <a:xfrm>
            <a:off x="890899" y="5198587"/>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FFFFFF"/>
                </a:solidFill>
                <a:latin typeface="SAP-icons" pitchFamily="2" charset="0"/>
              </a:rPr>
              <a:t></a:t>
            </a:r>
          </a:p>
        </p:txBody>
      </p:sp>
      <p:sp>
        <p:nvSpPr>
          <p:cNvPr id="41" name="Rounded Rectangle 40"/>
          <p:cNvSpPr/>
          <p:nvPr/>
        </p:nvSpPr>
        <p:spPr bwMode="gray">
          <a:xfrm>
            <a:off x="1306410" y="5136455"/>
            <a:ext cx="824794" cy="331107"/>
          </a:xfrm>
          <a:prstGeom prst="roundRect">
            <a:avLst>
              <a:gd name="adj" fmla="val 6301"/>
            </a:avLst>
          </a:prstGeom>
          <a:solidFill>
            <a:srgbClr val="D9D9D9"/>
          </a:solidFill>
          <a:ln w="6350" algn="ctr">
            <a:solidFill>
              <a:srgbClr val="BFBFBF"/>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42" name="TextBox 41"/>
          <p:cNvSpPr txBox="1"/>
          <p:nvPr/>
        </p:nvSpPr>
        <p:spPr>
          <a:xfrm>
            <a:off x="1385815" y="5207211"/>
            <a:ext cx="568296"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spc="-300" dirty="0" smtClean="0">
                <a:latin typeface="Arial" panose="020B0604020202020204" pitchFamily="34" charset="0"/>
                <a:ea typeface="Open Sans Semibold" pitchFamily="34" charset="0"/>
                <a:cs typeface="Arial" panose="020B0604020202020204" pitchFamily="34" charset="0"/>
              </a:rPr>
              <a:t>Token2</a:t>
            </a:r>
            <a:endParaRPr lang="en-US" sz="1100" b="1" spc="-300" dirty="0">
              <a:latin typeface="Arial" panose="020B0604020202020204" pitchFamily="34" charset="0"/>
              <a:ea typeface="Open Sans Semibold" pitchFamily="34" charset="0"/>
              <a:cs typeface="Arial" panose="020B0604020202020204" pitchFamily="34" charset="0"/>
            </a:endParaRPr>
          </a:p>
        </p:txBody>
      </p:sp>
      <p:sp>
        <p:nvSpPr>
          <p:cNvPr id="43" name="TextBox 42"/>
          <p:cNvSpPr txBox="1"/>
          <p:nvPr/>
        </p:nvSpPr>
        <p:spPr>
          <a:xfrm>
            <a:off x="1769036" y="5194639"/>
            <a:ext cx="431481" cy="215444"/>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400" dirty="0">
                <a:solidFill>
                  <a:srgbClr val="666666"/>
                </a:solidFill>
                <a:latin typeface="SAP-icons" pitchFamily="2" charset="0"/>
              </a:rPr>
              <a:t></a:t>
            </a:r>
          </a:p>
        </p:txBody>
      </p:sp>
    </p:spTree>
    <p:extLst>
      <p:ext uri="{BB962C8B-B14F-4D97-AF65-F5344CB8AC3E}">
        <p14:creationId xmlns:p14="http://schemas.microsoft.com/office/powerpoint/2010/main" val="336309015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647700" y="3683000"/>
            <a:ext cx="6311900" cy="2647950"/>
          </a:xfrm>
          <a:prstGeom prst="rect">
            <a:avLst/>
          </a:prstGeom>
          <a:solidFill>
            <a:schemeClr val="bg1"/>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2" name="Title 1"/>
          <p:cNvSpPr>
            <a:spLocks noGrp="1"/>
          </p:cNvSpPr>
          <p:nvPr>
            <p:ph type="title"/>
          </p:nvPr>
        </p:nvSpPr>
        <p:spPr/>
        <p:txBody>
          <a:bodyPr/>
          <a:lstStyle/>
          <a:p>
            <a:r>
              <a:rPr lang="en-US" dirty="0" smtClean="0">
                <a:latin typeface="BentonSans Light" panose="02000503000000020004" pitchFamily="2" charset="0"/>
              </a:rPr>
              <a:t>Panel / Tray – Expand</a:t>
            </a:r>
            <a:endParaRPr lang="en-US" dirty="0">
              <a:latin typeface="BentonSans Light" panose="02000503000000020004" pitchFamily="2" charset="0"/>
            </a:endParaRPr>
          </a:p>
        </p:txBody>
      </p:sp>
      <p:cxnSp>
        <p:nvCxnSpPr>
          <p:cNvPr id="34" name="Straight Arrow Connector 33"/>
          <p:cNvCxnSpPr/>
          <p:nvPr/>
        </p:nvCxnSpPr>
        <p:spPr>
          <a:xfrm flipH="1">
            <a:off x="889000" y="2274220"/>
            <a:ext cx="17683" cy="900780"/>
          </a:xfrm>
          <a:prstGeom prst="straightConnector1">
            <a:avLst/>
          </a:prstGeom>
          <a:ln w="6350">
            <a:solidFill>
              <a:srgbClr val="FF00FF"/>
            </a:solidFill>
            <a:tailEnd type="arrow"/>
          </a:ln>
        </p:spPr>
        <p:style>
          <a:lnRef idx="1">
            <a:schemeClr val="accent1"/>
          </a:lnRef>
          <a:fillRef idx="0">
            <a:schemeClr val="accent1"/>
          </a:fillRef>
          <a:effectRef idx="0">
            <a:schemeClr val="accent1"/>
          </a:effectRef>
          <a:fontRef idx="minor">
            <a:schemeClr val="tx1"/>
          </a:fontRef>
        </p:style>
      </p:cxnSp>
      <p:grpSp>
        <p:nvGrpSpPr>
          <p:cNvPr id="40" name="Group 39"/>
          <p:cNvGrpSpPr/>
          <p:nvPr/>
        </p:nvGrpSpPr>
        <p:grpSpPr>
          <a:xfrm>
            <a:off x="541232" y="1590676"/>
            <a:ext cx="6284913" cy="285750"/>
            <a:chOff x="1296988" y="1928813"/>
            <a:chExt cx="6284913" cy="285750"/>
          </a:xfrm>
        </p:grpSpPr>
        <p:sp>
          <p:nvSpPr>
            <p:cNvPr id="41" name="Rectangle 41"/>
            <p:cNvSpPr>
              <a:spLocks noChangeArrowheads="1"/>
            </p:cNvSpPr>
            <p:nvPr/>
          </p:nvSpPr>
          <p:spPr bwMode="auto">
            <a:xfrm>
              <a:off x="1296988" y="2205038"/>
              <a:ext cx="6284913" cy="9525"/>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2" name="Rectangle 42"/>
            <p:cNvSpPr>
              <a:spLocks noChangeArrowheads="1"/>
            </p:cNvSpPr>
            <p:nvPr/>
          </p:nvSpPr>
          <p:spPr bwMode="auto">
            <a:xfrm>
              <a:off x="1296988" y="1928813"/>
              <a:ext cx="6284913" cy="276225"/>
            </a:xfrm>
            <a:prstGeom prst="rect">
              <a:avLst/>
            </a:prstGeom>
            <a:solidFill>
              <a:srgbClr val="E6F2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43" name="Rectangle 43"/>
            <p:cNvSpPr>
              <a:spLocks noChangeArrowheads="1"/>
            </p:cNvSpPr>
            <p:nvPr/>
          </p:nvSpPr>
          <p:spPr bwMode="auto">
            <a:xfrm>
              <a:off x="1582738" y="1981200"/>
              <a:ext cx="11547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de-DE" sz="1000" dirty="0">
                  <a:solidFill>
                    <a:srgbClr val="666666"/>
                  </a:solidFill>
                  <a:latin typeface="Arial" panose="020B0604020202020204" pitchFamily="34" charset="0"/>
                  <a:cs typeface="Arial" panose="020B0604020202020204" pitchFamily="34" charset="0"/>
                </a:rPr>
                <a:t>Group1 Header Title</a:t>
              </a:r>
            </a:p>
          </p:txBody>
        </p:sp>
      </p:grpSp>
      <p:sp>
        <p:nvSpPr>
          <p:cNvPr id="45" name="Rectangle 44"/>
          <p:cNvSpPr/>
          <p:nvPr/>
        </p:nvSpPr>
        <p:spPr>
          <a:xfrm>
            <a:off x="547715" y="1619935"/>
            <a:ext cx="261610" cy="246221"/>
          </a:xfrm>
          <a:prstGeom prst="rect">
            <a:avLst/>
          </a:prstGeom>
        </p:spPr>
        <p:txBody>
          <a:bodyPr wrap="none">
            <a:spAutoFit/>
          </a:bodyPr>
          <a:lstStyle/>
          <a:p>
            <a:r>
              <a:rPr lang="en-US" sz="1000" dirty="0">
                <a:solidFill>
                  <a:prstClr val="black"/>
                </a:solidFill>
                <a:latin typeface="SAP-icons"/>
              </a:rPr>
              <a:t></a:t>
            </a:r>
            <a:endParaRPr lang="en-US" sz="1000" dirty="0"/>
          </a:p>
        </p:txBody>
      </p:sp>
      <p:pic>
        <p:nvPicPr>
          <p:cNvPr id="33" name="Picture 2" descr="C:\Users\D053544\Desktop\ha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10" y="1761357"/>
            <a:ext cx="501864" cy="596812"/>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2"/>
          <p:cNvSpPr>
            <a:spLocks noChangeArrowheads="1"/>
          </p:cNvSpPr>
          <p:nvPr/>
        </p:nvSpPr>
        <p:spPr bwMode="auto">
          <a:xfrm>
            <a:off x="655532" y="3406776"/>
            <a:ext cx="6284913" cy="276225"/>
          </a:xfrm>
          <a:prstGeom prst="rect">
            <a:avLst/>
          </a:prstGeom>
          <a:solidFill>
            <a:srgbClr val="E6F2F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51" name="Rectangle 43"/>
          <p:cNvSpPr>
            <a:spLocks noChangeArrowheads="1"/>
          </p:cNvSpPr>
          <p:nvPr/>
        </p:nvSpPr>
        <p:spPr bwMode="auto">
          <a:xfrm>
            <a:off x="941282" y="3459163"/>
            <a:ext cx="115478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p>
            <a:pPr lvl="0" fontAlgn="base">
              <a:spcBef>
                <a:spcPct val="0"/>
              </a:spcBef>
              <a:spcAft>
                <a:spcPct val="0"/>
              </a:spcAft>
            </a:pPr>
            <a:r>
              <a:rPr lang="de-DE" sz="1000" dirty="0">
                <a:solidFill>
                  <a:srgbClr val="666666"/>
                </a:solidFill>
                <a:latin typeface="Arial" panose="020B0604020202020204" pitchFamily="34" charset="0"/>
                <a:cs typeface="Arial" panose="020B0604020202020204" pitchFamily="34" charset="0"/>
              </a:rPr>
              <a:t>Group1 Header Title</a:t>
            </a:r>
          </a:p>
        </p:txBody>
      </p:sp>
      <p:sp>
        <p:nvSpPr>
          <p:cNvPr id="48" name="Rectangle 47"/>
          <p:cNvSpPr/>
          <p:nvPr/>
        </p:nvSpPr>
        <p:spPr>
          <a:xfrm>
            <a:off x="629458" y="3410635"/>
            <a:ext cx="338554" cy="276999"/>
          </a:xfrm>
          <a:prstGeom prst="rect">
            <a:avLst/>
          </a:prstGeom>
        </p:spPr>
        <p:txBody>
          <a:bodyPr wrap="none">
            <a:spAutoFit/>
          </a:bodyPr>
          <a:lstStyle/>
          <a:p>
            <a:r>
              <a:rPr lang="en-US" sz="1200" dirty="0">
                <a:solidFill>
                  <a:prstClr val="black"/>
                </a:solidFill>
                <a:latin typeface="SAP-icons"/>
              </a:rPr>
              <a:t></a:t>
            </a:r>
            <a:endParaRPr lang="en-US" sz="1200" dirty="0"/>
          </a:p>
        </p:txBody>
      </p:sp>
      <p:pic>
        <p:nvPicPr>
          <p:cNvPr id="52" name="Picture 51"/>
          <p:cNvPicPr>
            <a:picLocks noChangeAspect="1"/>
          </p:cNvPicPr>
          <p:nvPr/>
        </p:nvPicPr>
        <p:blipFill>
          <a:blip r:embed="rId3"/>
          <a:stretch>
            <a:fillRect/>
          </a:stretch>
        </p:blipFill>
        <p:spPr>
          <a:xfrm>
            <a:off x="806450" y="3816351"/>
            <a:ext cx="2182851" cy="1028700"/>
          </a:xfrm>
          <a:prstGeom prst="rect">
            <a:avLst/>
          </a:prstGeom>
        </p:spPr>
      </p:pic>
      <p:sp>
        <p:nvSpPr>
          <p:cNvPr id="53" name="Rectangle 52"/>
          <p:cNvSpPr/>
          <p:nvPr/>
        </p:nvSpPr>
        <p:spPr>
          <a:xfrm>
            <a:off x="939800" y="5012035"/>
            <a:ext cx="6057900" cy="461665"/>
          </a:xfrm>
          <a:prstGeom prst="rect">
            <a:avLst/>
          </a:prstGeom>
        </p:spPr>
        <p:txBody>
          <a:bodyPr wrap="square">
            <a:spAutoFit/>
          </a:bodyPr>
          <a:lstStyle/>
          <a:p>
            <a:r>
              <a:rPr lang="en-US" sz="1200" dirty="0" err="1">
                <a:latin typeface="Arial" panose="020B0604020202020204" pitchFamily="34" charset="0"/>
                <a:ea typeface="Open Sans" pitchFamily="34" charset="0"/>
                <a:cs typeface="Arial" panose="020B0604020202020204" pitchFamily="34" charset="0"/>
              </a:rPr>
              <a:t>Lorem</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ipsum</a:t>
            </a:r>
            <a:r>
              <a:rPr lang="en-US" sz="1200" dirty="0">
                <a:latin typeface="Arial" panose="020B0604020202020204" pitchFamily="34" charset="0"/>
                <a:ea typeface="Open Sans" pitchFamily="34" charset="0"/>
                <a:cs typeface="Arial" panose="020B0604020202020204" pitchFamily="34" charset="0"/>
              </a:rPr>
              <a:t> dolor sit </a:t>
            </a:r>
            <a:r>
              <a:rPr lang="en-US" sz="1200" dirty="0" err="1">
                <a:latin typeface="Arial" panose="020B0604020202020204" pitchFamily="34" charset="0"/>
                <a:ea typeface="Open Sans" pitchFamily="34" charset="0"/>
                <a:cs typeface="Arial" panose="020B0604020202020204" pitchFamily="34" charset="0"/>
              </a:rPr>
              <a:t>amet</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consectetuer</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adipiscing</a:t>
            </a:r>
            <a:r>
              <a:rPr lang="en-US" sz="1200" dirty="0">
                <a:latin typeface="Arial" panose="020B0604020202020204" pitchFamily="34" charset="0"/>
                <a:ea typeface="Open Sans" pitchFamily="34" charset="0"/>
                <a:cs typeface="Arial" panose="020B0604020202020204" pitchFamily="34" charset="0"/>
              </a:rPr>
              <a:t> </a:t>
            </a:r>
            <a:r>
              <a:rPr lang="en-US" sz="1200" dirty="0" err="1" smtClean="0">
                <a:latin typeface="Arial" panose="020B0604020202020204" pitchFamily="34" charset="0"/>
                <a:ea typeface="Open Sans" pitchFamily="34" charset="0"/>
                <a:cs typeface="Arial" panose="020B0604020202020204" pitchFamily="34" charset="0"/>
              </a:rPr>
              <a:t>elit</a:t>
            </a:r>
            <a:r>
              <a:rPr lang="en-US" sz="1200" dirty="0" smtClean="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commodo</a:t>
            </a:r>
            <a:r>
              <a:rPr lang="en-US" sz="1200" dirty="0">
                <a:latin typeface="Arial" panose="020B0604020202020204" pitchFamily="34" charset="0"/>
                <a:ea typeface="Open Sans" pitchFamily="34" charset="0"/>
                <a:cs typeface="Arial" panose="020B0604020202020204" pitchFamily="34" charset="0"/>
              </a:rPr>
              <a:t> ligula </a:t>
            </a:r>
            <a:r>
              <a:rPr lang="en-US" sz="1200" dirty="0" err="1">
                <a:latin typeface="Arial" panose="020B0604020202020204" pitchFamily="34" charset="0"/>
                <a:ea typeface="Open Sans" pitchFamily="34" charset="0"/>
                <a:cs typeface="Arial" panose="020B0604020202020204" pitchFamily="34" charset="0"/>
              </a:rPr>
              <a:t>eget</a:t>
            </a:r>
            <a:r>
              <a:rPr lang="en-US" sz="1200" dirty="0">
                <a:latin typeface="Arial" panose="020B0604020202020204" pitchFamily="34" charset="0"/>
                <a:ea typeface="Open Sans" pitchFamily="34" charset="0"/>
                <a:cs typeface="Arial" panose="020B0604020202020204" pitchFamily="34" charset="0"/>
              </a:rPr>
              <a:t> dolor. </a:t>
            </a:r>
            <a:r>
              <a:rPr lang="en-US" sz="1200" dirty="0" err="1">
                <a:latin typeface="Arial" panose="020B0604020202020204" pitchFamily="34" charset="0"/>
                <a:ea typeface="Open Sans" pitchFamily="34" charset="0"/>
                <a:cs typeface="Arial" panose="020B0604020202020204" pitchFamily="34" charset="0"/>
              </a:rPr>
              <a:t>Aenean</a:t>
            </a:r>
            <a:r>
              <a:rPr lang="en-US" sz="1200" dirty="0">
                <a:latin typeface="Arial" panose="020B0604020202020204" pitchFamily="34" charset="0"/>
                <a:ea typeface="Open Sans" pitchFamily="34" charset="0"/>
                <a:cs typeface="Arial" panose="020B0604020202020204" pitchFamily="34" charset="0"/>
              </a:rPr>
              <a:t> </a:t>
            </a:r>
            <a:r>
              <a:rPr lang="en-US" sz="1200" dirty="0" err="1">
                <a:latin typeface="Arial" panose="020B0604020202020204" pitchFamily="34" charset="0"/>
                <a:ea typeface="Open Sans" pitchFamily="34" charset="0"/>
                <a:cs typeface="Arial" panose="020B0604020202020204" pitchFamily="34" charset="0"/>
              </a:rPr>
              <a:t>massa</a:t>
            </a:r>
            <a:endParaRPr lang="en-US" sz="1200" dirty="0"/>
          </a:p>
        </p:txBody>
      </p:sp>
    </p:spTree>
    <p:extLst>
      <p:ext uri="{BB962C8B-B14F-4D97-AF65-F5344CB8AC3E}">
        <p14:creationId xmlns:p14="http://schemas.microsoft.com/office/powerpoint/2010/main" val="2761058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nvGrpSpPr>
          <p:cNvPr id="2" name="Group 1"/>
          <p:cNvGrpSpPr/>
          <p:nvPr/>
        </p:nvGrpSpPr>
        <p:grpSpPr>
          <a:xfrm>
            <a:off x="-7620" y="427096"/>
            <a:ext cx="9151622" cy="6434138"/>
            <a:chOff x="-7620" y="427096"/>
            <a:chExt cx="9151622" cy="6434138"/>
          </a:xfrm>
        </p:grpSpPr>
        <p:grpSp>
          <p:nvGrpSpPr>
            <p:cNvPr id="18" name="Group 17"/>
            <p:cNvGrpSpPr/>
            <p:nvPr/>
          </p:nvGrpSpPr>
          <p:grpSpPr>
            <a:xfrm>
              <a:off x="2" y="4369395"/>
              <a:ext cx="2683931" cy="1154570"/>
              <a:chOff x="-3009900" y="706614"/>
              <a:chExt cx="2860676" cy="1154570"/>
            </a:xfrm>
          </p:grpSpPr>
          <p:sp>
            <p:nvSpPr>
              <p:cNvPr id="19" name="Rectangle 18"/>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0" name="TextBox 19"/>
              <p:cNvSpPr txBox="1"/>
              <p:nvPr/>
            </p:nvSpPr>
            <p:spPr>
              <a:xfrm>
                <a:off x="-2884877" y="910180"/>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4</a:t>
                </a:r>
                <a:endParaRPr lang="en-US" sz="1300" dirty="0">
                  <a:latin typeface="Arial" pitchFamily="34" charset="0"/>
                  <a:ea typeface="Open Sans Semibold" pitchFamily="34" charset="0"/>
                  <a:cs typeface="Arial" pitchFamily="34" charset="0"/>
                </a:endParaRPr>
              </a:p>
            </p:txBody>
          </p:sp>
          <p:sp>
            <p:nvSpPr>
              <p:cNvPr id="21" name="TextBox 20"/>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1.99</a:t>
                </a:r>
                <a:endParaRPr lang="en-US" sz="900" dirty="0">
                  <a:latin typeface="Arial Narrow" pitchFamily="34" charset="0"/>
                  <a:ea typeface="Open Sans Condensed" pitchFamily="34" charset="0"/>
                  <a:cs typeface="Arial" pitchFamily="34" charset="0"/>
                </a:endParaRPr>
              </a:p>
            </p:txBody>
          </p:sp>
          <p:sp>
            <p:nvSpPr>
              <p:cNvPr id="22" name="TextBox 21"/>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23" name="TextBox 22"/>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24" name="TextBox 23"/>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100 Items</a:t>
                </a:r>
              </a:p>
            </p:txBody>
          </p:sp>
          <p:cxnSp>
            <p:nvCxnSpPr>
              <p:cNvPr id="25" name="Straight Connector 24"/>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2" y="3355935"/>
              <a:ext cx="2679698" cy="1154570"/>
              <a:chOff x="-3009900" y="706614"/>
              <a:chExt cx="2860676" cy="1154570"/>
            </a:xfrm>
          </p:grpSpPr>
          <p:sp>
            <p:nvSpPr>
              <p:cNvPr id="27" name="Rectangle 26"/>
              <p:cNvSpPr/>
              <p:nvPr/>
            </p:nvSpPr>
            <p:spPr bwMode="gray">
              <a:xfrm>
                <a:off x="-3009900" y="70661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28" name="TextBox 27"/>
              <p:cNvSpPr txBox="1"/>
              <p:nvPr/>
            </p:nvSpPr>
            <p:spPr>
              <a:xfrm>
                <a:off x="-2884877" y="91018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3</a:t>
                </a:r>
                <a:endParaRPr lang="en-US" sz="1300" dirty="0">
                  <a:latin typeface="Arial" pitchFamily="34" charset="0"/>
                  <a:ea typeface="Open Sans Semibold" pitchFamily="34" charset="0"/>
                  <a:cs typeface="Arial" pitchFamily="34" charset="0"/>
                </a:endParaRPr>
              </a:p>
            </p:txBody>
          </p:sp>
          <p:sp>
            <p:nvSpPr>
              <p:cNvPr id="29" name="TextBox 28"/>
              <p:cNvSpPr txBox="1"/>
              <p:nvPr/>
            </p:nvSpPr>
            <p:spPr>
              <a:xfrm>
                <a:off x="-1714181" y="84202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6,450.00</a:t>
                </a:r>
                <a:endParaRPr lang="en-US" sz="900" dirty="0">
                  <a:latin typeface="Arial Narrow" pitchFamily="34" charset="0"/>
                  <a:ea typeface="Open Sans Condensed" pitchFamily="34" charset="0"/>
                  <a:cs typeface="Arial" pitchFamily="34" charset="0"/>
                </a:endParaRPr>
              </a:p>
            </p:txBody>
          </p:sp>
          <p:sp>
            <p:nvSpPr>
              <p:cNvPr id="30" name="TextBox 29"/>
              <p:cNvSpPr txBox="1"/>
              <p:nvPr/>
            </p:nvSpPr>
            <p:spPr>
              <a:xfrm>
                <a:off x="-820420" y="111184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1" name="TextBox 30"/>
              <p:cNvSpPr txBox="1"/>
              <p:nvPr/>
            </p:nvSpPr>
            <p:spPr>
              <a:xfrm>
                <a:off x="-1155700" y="146233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6 days ago</a:t>
                </a:r>
              </a:p>
            </p:txBody>
          </p:sp>
          <p:sp>
            <p:nvSpPr>
              <p:cNvPr id="32" name="TextBox 31"/>
              <p:cNvSpPr txBox="1"/>
              <p:nvPr/>
            </p:nvSpPr>
            <p:spPr>
              <a:xfrm>
                <a:off x="-2884877" y="146233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10 Items</a:t>
                </a:r>
              </a:p>
            </p:txBody>
          </p:sp>
          <p:cxnSp>
            <p:nvCxnSpPr>
              <p:cNvPr id="33" name="Straight Connector 32"/>
              <p:cNvCxnSpPr/>
              <p:nvPr/>
            </p:nvCxnSpPr>
            <p:spPr>
              <a:xfrm>
                <a:off x="-3009900" y="1861184"/>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p:nvGrpSpPr>
          <p:grpSpPr>
            <a:xfrm>
              <a:off x="2" y="1274820"/>
              <a:ext cx="2679698" cy="1013460"/>
              <a:chOff x="-3009900" y="847724"/>
              <a:chExt cx="2860676" cy="1013460"/>
            </a:xfrm>
          </p:grpSpPr>
          <p:sp>
            <p:nvSpPr>
              <p:cNvPr id="35" name="Rectangle 34"/>
              <p:cNvSpPr/>
              <p:nvPr/>
            </p:nvSpPr>
            <p:spPr bwMode="gray">
              <a:xfrm>
                <a:off x="-3009900" y="847724"/>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36" name="TextBox 35"/>
              <p:cNvSpPr txBox="1"/>
              <p:nvPr/>
            </p:nvSpPr>
            <p:spPr>
              <a:xfrm>
                <a:off x="-2884876" y="1051290"/>
                <a:ext cx="1321393"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1</a:t>
                </a:r>
                <a:endParaRPr lang="en-US" sz="1300" dirty="0">
                  <a:latin typeface="Arial" pitchFamily="34" charset="0"/>
                  <a:ea typeface="Open Sans Semibold" pitchFamily="34" charset="0"/>
                  <a:cs typeface="Arial" pitchFamily="34" charset="0"/>
                </a:endParaRPr>
              </a:p>
            </p:txBody>
          </p:sp>
          <p:sp>
            <p:nvSpPr>
              <p:cNvPr id="37" name="TextBox 36"/>
              <p:cNvSpPr txBox="1"/>
              <p:nvPr/>
            </p:nvSpPr>
            <p:spPr>
              <a:xfrm>
                <a:off x="-1714181" y="983130"/>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100 Mio</a:t>
                </a:r>
                <a:endParaRPr lang="en-US" sz="900" dirty="0">
                  <a:latin typeface="Arial Narrow" pitchFamily="34" charset="0"/>
                  <a:ea typeface="Open Sans Condensed" pitchFamily="34" charset="0"/>
                  <a:cs typeface="Arial" pitchFamily="34" charset="0"/>
                </a:endParaRPr>
              </a:p>
            </p:txBody>
          </p:sp>
          <p:sp>
            <p:nvSpPr>
              <p:cNvPr id="38" name="TextBox 37"/>
              <p:cNvSpPr txBox="1"/>
              <p:nvPr/>
            </p:nvSpPr>
            <p:spPr>
              <a:xfrm>
                <a:off x="-820420" y="1252953"/>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39" name="TextBox 38"/>
              <p:cNvSpPr txBox="1"/>
              <p:nvPr/>
            </p:nvSpPr>
            <p:spPr>
              <a:xfrm>
                <a:off x="-1155700" y="1603442"/>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Today</a:t>
                </a:r>
              </a:p>
            </p:txBody>
          </p:sp>
          <p:sp>
            <p:nvSpPr>
              <p:cNvPr id="40" name="TextBox 39"/>
              <p:cNvSpPr txBox="1"/>
              <p:nvPr/>
            </p:nvSpPr>
            <p:spPr>
              <a:xfrm>
                <a:off x="-2884876" y="1603443"/>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1 Item</a:t>
                </a:r>
              </a:p>
            </p:txBody>
          </p:sp>
          <p:cxnSp>
            <p:nvCxnSpPr>
              <p:cNvPr id="41" name="Straight Connector 40"/>
              <p:cNvCxnSpPr/>
              <p:nvPr/>
            </p:nvCxnSpPr>
            <p:spPr>
              <a:xfrm>
                <a:off x="-3009900" y="1861184"/>
                <a:ext cx="2860676" cy="0"/>
              </a:xfrm>
              <a:prstGeom prst="line">
                <a:avLst/>
              </a:prstGeom>
              <a:solidFill>
                <a:srgbClr val="F2F2F2"/>
              </a:solidFill>
              <a:ln w="12700">
                <a:solidFill>
                  <a:srgbClr val="D9D9D9"/>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2" y="850960"/>
              <a:ext cx="2860676" cy="423863"/>
              <a:chOff x="2" y="423863"/>
              <a:chExt cx="2860676" cy="423863"/>
            </a:xfrm>
          </p:grpSpPr>
          <p:sp>
            <p:nvSpPr>
              <p:cNvPr id="77" name="Rectangle 76"/>
              <p:cNvSpPr/>
              <p:nvPr/>
            </p:nvSpPr>
            <p:spPr>
              <a:xfrm>
                <a:off x="2" y="423863"/>
                <a:ext cx="2860676" cy="42386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Connector 77"/>
              <p:cNvCxnSpPr/>
              <p:nvPr/>
            </p:nvCxnSpPr>
            <p:spPr>
              <a:xfrm>
                <a:off x="2" y="847726"/>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2149795" y="501328"/>
                <a:ext cx="431481"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r>
                  <a:rPr lang="en-US" sz="1600" dirty="0">
                    <a:solidFill>
                      <a:srgbClr val="666666"/>
                    </a:solidFill>
                    <a:latin typeface="SAP-icons" pitchFamily="2" charset="0"/>
                  </a:rPr>
                  <a:t> </a:t>
                </a:r>
                <a:endParaRPr lang="en-US" sz="1500" dirty="0">
                  <a:solidFill>
                    <a:srgbClr val="666666"/>
                  </a:solidFill>
                  <a:latin typeface="SAP-icons" pitchFamily="2" charset="0"/>
                </a:endParaRPr>
              </a:p>
            </p:txBody>
          </p:sp>
          <p:sp>
            <p:nvSpPr>
              <p:cNvPr id="80" name="TextBox 79"/>
              <p:cNvSpPr txBox="1"/>
              <p:nvPr/>
            </p:nvSpPr>
            <p:spPr>
              <a:xfrm>
                <a:off x="115499" y="568227"/>
                <a:ext cx="1190847" cy="153888"/>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solidFill>
                      <a:srgbClr val="707070"/>
                    </a:solidFill>
                    <a:latin typeface="Arial" pitchFamily="34" charset="0"/>
                    <a:ea typeface="Open Sans Semibold" pitchFamily="34" charset="0"/>
                    <a:cs typeface="Arial" pitchFamily="34" charset="0"/>
                  </a:rPr>
                  <a:t>Search</a:t>
                </a:r>
              </a:p>
            </p:txBody>
          </p:sp>
        </p:grpSp>
        <p:grpSp>
          <p:nvGrpSpPr>
            <p:cNvPr id="82" name="Group 81"/>
            <p:cNvGrpSpPr/>
            <p:nvPr/>
          </p:nvGrpSpPr>
          <p:grpSpPr>
            <a:xfrm>
              <a:off x="0" y="427096"/>
              <a:ext cx="9144002" cy="429576"/>
              <a:chOff x="0" y="427096"/>
              <a:chExt cx="9144002" cy="429576"/>
            </a:xfrm>
          </p:grpSpPr>
          <p:sp>
            <p:nvSpPr>
              <p:cNvPr id="83" name="Rectangle 82"/>
              <p:cNvSpPr/>
              <p:nvPr/>
            </p:nvSpPr>
            <p:spPr>
              <a:xfrm>
                <a:off x="2" y="432809"/>
                <a:ext cx="9144000" cy="4238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83"/>
              <p:cNvGrpSpPr/>
              <p:nvPr/>
            </p:nvGrpSpPr>
            <p:grpSpPr>
              <a:xfrm>
                <a:off x="0" y="427096"/>
                <a:ext cx="9144000" cy="423863"/>
                <a:chOff x="395536" y="-1"/>
                <a:chExt cx="9144000" cy="423863"/>
              </a:xfrm>
            </p:grpSpPr>
            <p:cxnSp>
              <p:nvCxnSpPr>
                <p:cNvPr id="85" name="Straight Connector 84"/>
                <p:cNvCxnSpPr/>
                <p:nvPr/>
              </p:nvCxnSpPr>
              <p:spPr>
                <a:xfrm>
                  <a:off x="395536" y="423862"/>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3256212" y="-1"/>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a:off x="395536"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sp>
              <p:nvSpPr>
                <p:cNvPr id="88" name="TextBox 87"/>
                <p:cNvSpPr txBox="1"/>
                <p:nvPr/>
              </p:nvSpPr>
              <p:spPr>
                <a:xfrm>
                  <a:off x="818405" y="125313"/>
                  <a:ext cx="199969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a:solidFill>
                        <a:srgbClr val="666666"/>
                      </a:solidFill>
                      <a:latin typeface="Arial" pitchFamily="34" charset="0"/>
                      <a:ea typeface="Open Sans" pitchFamily="34" charset="0"/>
                      <a:cs typeface="Arial" pitchFamily="34" charset="0"/>
                    </a:rPr>
                    <a:t>Requests (42)</a:t>
                  </a:r>
                </a:p>
              </p:txBody>
            </p:sp>
            <p:sp>
              <p:nvSpPr>
                <p:cNvPr id="89" name="TextBox 88"/>
                <p:cNvSpPr txBox="1"/>
                <p:nvPr/>
              </p:nvSpPr>
              <p:spPr>
                <a:xfrm>
                  <a:off x="4230936" y="125311"/>
                  <a:ext cx="3938588" cy="184666"/>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200" dirty="0" smtClean="0">
                      <a:solidFill>
                        <a:srgbClr val="666666"/>
                      </a:solidFill>
                      <a:latin typeface="Arial" pitchFamily="34" charset="0"/>
                      <a:ea typeface="Open Sans" pitchFamily="34" charset="0"/>
                      <a:cs typeface="Arial" pitchFamily="34" charset="0"/>
                    </a:rPr>
                    <a:t>Request</a:t>
                  </a:r>
                  <a:endParaRPr lang="en-US" sz="1200" dirty="0">
                    <a:solidFill>
                      <a:srgbClr val="666666"/>
                    </a:solidFill>
                    <a:latin typeface="Arial" pitchFamily="34" charset="0"/>
                    <a:ea typeface="Open Sans" pitchFamily="34" charset="0"/>
                    <a:cs typeface="Arial" pitchFamily="34" charset="0"/>
                  </a:endParaRPr>
                </a:p>
              </p:txBody>
            </p:sp>
            <p:sp>
              <p:nvSpPr>
                <p:cNvPr id="90" name="TextBox 89"/>
                <p:cNvSpPr txBox="1"/>
                <p:nvPr/>
              </p:nvSpPr>
              <p:spPr>
                <a:xfrm>
                  <a:off x="2825723" y="96514"/>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pitchFamily="2" charset="0"/>
                    </a:rPr>
                    <a:t></a:t>
                  </a:r>
                </a:p>
              </p:txBody>
            </p:sp>
          </p:grpSp>
        </p:grpSp>
        <p:grpSp>
          <p:nvGrpSpPr>
            <p:cNvPr id="93" name="Group 92"/>
            <p:cNvGrpSpPr/>
            <p:nvPr/>
          </p:nvGrpSpPr>
          <p:grpSpPr>
            <a:xfrm>
              <a:off x="1" y="5391188"/>
              <a:ext cx="2683932" cy="1149680"/>
              <a:chOff x="2" y="4964092"/>
              <a:chExt cx="2860676" cy="1149680"/>
            </a:xfrm>
          </p:grpSpPr>
          <p:sp>
            <p:nvSpPr>
              <p:cNvPr id="94" name="Rectangle 93"/>
              <p:cNvSpPr/>
              <p:nvPr/>
            </p:nvSpPr>
            <p:spPr bwMode="gray">
              <a:xfrm>
                <a:off x="2" y="4964092"/>
                <a:ext cx="2860676" cy="1013460"/>
              </a:xfrm>
              <a:prstGeom prst="rect">
                <a:avLst/>
              </a:prstGeom>
              <a:solidFill>
                <a:schemeClr val="bg1"/>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latin typeface="Arial" pitchFamily="34" charset="0"/>
                  <a:ea typeface="Arial Unicode MS" pitchFamily="34" charset="-128"/>
                  <a:cs typeface="Arial" pitchFamily="34" charset="0"/>
                </a:endParaRPr>
              </a:p>
            </p:txBody>
          </p:sp>
          <p:sp>
            <p:nvSpPr>
              <p:cNvPr id="95" name="TextBox 94"/>
              <p:cNvSpPr txBox="1"/>
              <p:nvPr/>
            </p:nvSpPr>
            <p:spPr>
              <a:xfrm>
                <a:off x="125027" y="5162768"/>
                <a:ext cx="1488688"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pPr>
                <a:r>
                  <a:rPr lang="en-US" sz="1300" dirty="0" smtClean="0">
                    <a:latin typeface="Arial" pitchFamily="34" charset="0"/>
                    <a:ea typeface="Open Sans Semibold" pitchFamily="34" charset="0"/>
                    <a:cs typeface="Arial" pitchFamily="34" charset="0"/>
                  </a:rPr>
                  <a:t>Name 5</a:t>
                </a:r>
                <a:endParaRPr lang="en-US" sz="1300" dirty="0">
                  <a:latin typeface="Arial" pitchFamily="34" charset="0"/>
                  <a:ea typeface="Open Sans Semibold" pitchFamily="34" charset="0"/>
                  <a:cs typeface="Arial" pitchFamily="34" charset="0"/>
                </a:endParaRPr>
              </a:p>
            </p:txBody>
          </p:sp>
          <p:sp>
            <p:nvSpPr>
              <p:cNvPr id="96" name="TextBox 95"/>
              <p:cNvSpPr txBox="1"/>
              <p:nvPr/>
            </p:nvSpPr>
            <p:spPr>
              <a:xfrm>
                <a:off x="1295721" y="5094608"/>
                <a:ext cx="1321393"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latin typeface="Arial Narrow" pitchFamily="34" charset="0"/>
                    <a:ea typeface="Open Sans Condensed" pitchFamily="34" charset="0"/>
                    <a:cs typeface="Arial" pitchFamily="34" charset="0"/>
                  </a:rPr>
                  <a:t>1771.00</a:t>
                </a:r>
                <a:endParaRPr lang="en-US" sz="900" dirty="0">
                  <a:latin typeface="Arial Narrow" pitchFamily="34" charset="0"/>
                  <a:ea typeface="Open Sans Condensed" pitchFamily="34" charset="0"/>
                  <a:cs typeface="Arial" pitchFamily="34" charset="0"/>
                </a:endParaRPr>
              </a:p>
            </p:txBody>
          </p:sp>
          <p:sp>
            <p:nvSpPr>
              <p:cNvPr id="97" name="TextBox 96"/>
              <p:cNvSpPr txBox="1"/>
              <p:nvPr/>
            </p:nvSpPr>
            <p:spPr>
              <a:xfrm>
                <a:off x="2189482" y="5364431"/>
                <a:ext cx="42763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USD</a:t>
                </a:r>
              </a:p>
            </p:txBody>
          </p:sp>
          <p:sp>
            <p:nvSpPr>
              <p:cNvPr id="98" name="TextBox 97"/>
              <p:cNvSpPr txBox="1"/>
              <p:nvPr/>
            </p:nvSpPr>
            <p:spPr>
              <a:xfrm>
                <a:off x="1854202" y="5714920"/>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900" dirty="0">
                    <a:latin typeface="Arial" pitchFamily="34" charset="0"/>
                    <a:ea typeface="Open Sans Semibold" pitchFamily="34" charset="0"/>
                    <a:cs typeface="Arial" pitchFamily="34" charset="0"/>
                  </a:rPr>
                  <a:t>Last week</a:t>
                </a:r>
              </a:p>
            </p:txBody>
          </p:sp>
          <p:sp>
            <p:nvSpPr>
              <p:cNvPr id="99" name="TextBox 98"/>
              <p:cNvSpPr txBox="1"/>
              <p:nvPr/>
            </p:nvSpPr>
            <p:spPr>
              <a:xfrm>
                <a:off x="125027" y="5714921"/>
                <a:ext cx="1321393"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900" dirty="0">
                    <a:solidFill>
                      <a:srgbClr val="666666"/>
                    </a:solidFill>
                    <a:latin typeface="Arial" pitchFamily="34" charset="0"/>
                    <a:ea typeface="Open Sans Semibold" pitchFamily="34" charset="0"/>
                    <a:cs typeface="Arial" pitchFamily="34" charset="0"/>
                  </a:rPr>
                  <a:t>84 Items</a:t>
                </a:r>
              </a:p>
            </p:txBody>
          </p:sp>
          <p:cxnSp>
            <p:nvCxnSpPr>
              <p:cNvPr id="100" name="Straight Connector 99"/>
              <p:cNvCxnSpPr/>
              <p:nvPr/>
            </p:nvCxnSpPr>
            <p:spPr>
              <a:xfrm>
                <a:off x="2" y="6113772"/>
                <a:ext cx="2860676"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Connector 100"/>
            <p:cNvCxnSpPr/>
            <p:nvPr/>
          </p:nvCxnSpPr>
          <p:spPr>
            <a:xfrm>
              <a:off x="2860676" y="850958"/>
              <a:ext cx="0" cy="6010276"/>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7620" y="2295541"/>
              <a:ext cx="2687320" cy="1052859"/>
              <a:chOff x="-3017520" y="847725"/>
              <a:chExt cx="2868296" cy="1052859"/>
            </a:xfrm>
          </p:grpSpPr>
          <p:sp>
            <p:nvSpPr>
              <p:cNvPr id="111" name="Rectangle 110"/>
              <p:cNvSpPr/>
              <p:nvPr/>
            </p:nvSpPr>
            <p:spPr bwMode="gray">
              <a:xfrm>
                <a:off x="-3009900" y="847725"/>
                <a:ext cx="2860676" cy="1048792"/>
              </a:xfrm>
              <a:prstGeom prst="rect">
                <a:avLst/>
              </a:prstGeom>
              <a:solidFill>
                <a:srgbClr val="E5F2F9"/>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defRPr/>
                </a:pPr>
                <a:endParaRPr lang="en-US" kern="0" dirty="0">
                  <a:solidFill>
                    <a:sysClr val="windowText" lastClr="000000"/>
                  </a:solidFill>
                  <a:latin typeface="Arial" pitchFamily="34" charset="0"/>
                  <a:ea typeface="Arial Unicode MS" pitchFamily="34" charset="-128"/>
                  <a:cs typeface="Arial" pitchFamily="34" charset="0"/>
                </a:endParaRPr>
              </a:p>
            </p:txBody>
          </p:sp>
          <p:sp>
            <p:nvSpPr>
              <p:cNvPr id="112" name="TextBox 111"/>
              <p:cNvSpPr txBox="1"/>
              <p:nvPr/>
            </p:nvSpPr>
            <p:spPr>
              <a:xfrm>
                <a:off x="-2884876" y="1078955"/>
                <a:ext cx="1617376" cy="150896"/>
              </a:xfrm>
              <a:prstGeom prst="rect">
                <a:avLst/>
              </a:prstGeom>
              <a:noFill/>
            </p:spPr>
            <p:txBody>
              <a:bodyPr wrap="square" lIns="0" tIns="0" rIns="0" bIns="0" rtlCol="0">
                <a:spAutoFit/>
              </a:bodyPr>
              <a:lstStyle/>
              <a:p>
                <a:pPr fontAlgn="base">
                  <a:lnSpc>
                    <a:spcPts val="1100"/>
                  </a:lnSpc>
                  <a:spcBef>
                    <a:spcPct val="50000"/>
                  </a:spcBef>
                  <a:spcAft>
                    <a:spcPct val="0"/>
                  </a:spcAft>
                  <a:buClr>
                    <a:srgbClr val="F0AB00"/>
                  </a:buClr>
                  <a:buSzPct val="80000"/>
                  <a:defRPr/>
                </a:pPr>
                <a:r>
                  <a:rPr lang="en-US" sz="1300" kern="0" dirty="0" smtClean="0">
                    <a:solidFill>
                      <a:sysClr val="windowText" lastClr="000000"/>
                    </a:solidFill>
                    <a:latin typeface="Arial" pitchFamily="34" charset="0"/>
                    <a:ea typeface="Open Sans Semibold" pitchFamily="34" charset="0"/>
                    <a:cs typeface="Arial" pitchFamily="34" charset="0"/>
                  </a:rPr>
                  <a:t>Name 2</a:t>
                </a:r>
                <a:endParaRPr lang="en-US" sz="1300" kern="0" dirty="0">
                  <a:solidFill>
                    <a:sysClr val="windowText" lastClr="000000"/>
                  </a:solidFill>
                  <a:latin typeface="Arial" pitchFamily="34" charset="0"/>
                  <a:ea typeface="Open Sans Semibold" pitchFamily="34" charset="0"/>
                  <a:cs typeface="Arial" pitchFamily="34" charset="0"/>
                </a:endParaRPr>
              </a:p>
            </p:txBody>
          </p:sp>
          <p:sp>
            <p:nvSpPr>
              <p:cNvPr id="113" name="TextBox 112"/>
              <p:cNvSpPr txBox="1"/>
              <p:nvPr/>
            </p:nvSpPr>
            <p:spPr>
              <a:xfrm>
                <a:off x="-2031113" y="1010795"/>
                <a:ext cx="1638325"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2000" kern="0" dirty="0">
                    <a:solidFill>
                      <a:sysClr val="windowText" lastClr="000000"/>
                    </a:solidFill>
                    <a:latin typeface="Arial Narrow" pitchFamily="34" charset="0"/>
                    <a:ea typeface="Open Sans Condensed" pitchFamily="34" charset="0"/>
                    <a:cs typeface="Arial" pitchFamily="34" charset="0"/>
                  </a:rPr>
                  <a:t>3,762,199.90</a:t>
                </a:r>
              </a:p>
            </p:txBody>
          </p:sp>
          <p:sp>
            <p:nvSpPr>
              <p:cNvPr id="114" name="TextBox 113"/>
              <p:cNvSpPr txBox="1"/>
              <p:nvPr/>
            </p:nvSpPr>
            <p:spPr>
              <a:xfrm>
                <a:off x="-820420" y="1280618"/>
                <a:ext cx="427630"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USD</a:t>
                </a:r>
              </a:p>
            </p:txBody>
          </p:sp>
          <p:sp>
            <p:nvSpPr>
              <p:cNvPr id="115" name="TextBox 114"/>
              <p:cNvSpPr txBox="1"/>
              <p:nvPr/>
            </p:nvSpPr>
            <p:spPr>
              <a:xfrm>
                <a:off x="-1155700" y="1631107"/>
                <a:ext cx="740051" cy="138499"/>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en-US" sz="900" kern="0" dirty="0">
                    <a:solidFill>
                      <a:sysClr val="windowText" lastClr="000000"/>
                    </a:solidFill>
                    <a:latin typeface="Arial" pitchFamily="34" charset="0"/>
                    <a:ea typeface="Open Sans Semibold" pitchFamily="34" charset="0"/>
                    <a:cs typeface="Arial" pitchFamily="34" charset="0"/>
                  </a:rPr>
                  <a:t>1 day ago</a:t>
                </a:r>
              </a:p>
            </p:txBody>
          </p:sp>
          <p:sp>
            <p:nvSpPr>
              <p:cNvPr id="116" name="TextBox 115"/>
              <p:cNvSpPr txBox="1"/>
              <p:nvPr/>
            </p:nvSpPr>
            <p:spPr>
              <a:xfrm>
                <a:off x="-2884876" y="1631108"/>
                <a:ext cx="1617376" cy="138499"/>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defRPr/>
                </a:pPr>
                <a:r>
                  <a:rPr lang="en-US" sz="900" kern="0">
                    <a:solidFill>
                      <a:srgbClr val="666666"/>
                    </a:solidFill>
                    <a:latin typeface="Arial" pitchFamily="34" charset="0"/>
                    <a:ea typeface="Open Sans Semibold" pitchFamily="34" charset="0"/>
                    <a:cs typeface="Arial" pitchFamily="34" charset="0"/>
                  </a:rPr>
                  <a:t>3 Items</a:t>
                </a:r>
                <a:endParaRPr lang="en-US" sz="900" kern="0" dirty="0">
                  <a:solidFill>
                    <a:srgbClr val="666666"/>
                  </a:solidFill>
                  <a:latin typeface="Arial" pitchFamily="34" charset="0"/>
                  <a:ea typeface="Open Sans Semibold" pitchFamily="34" charset="0"/>
                  <a:cs typeface="Arial" pitchFamily="34" charset="0"/>
                </a:endParaRPr>
              </a:p>
            </p:txBody>
          </p:sp>
          <p:cxnSp>
            <p:nvCxnSpPr>
              <p:cNvPr id="117" name="Straight Connector 116"/>
              <p:cNvCxnSpPr/>
              <p:nvPr/>
            </p:nvCxnSpPr>
            <p:spPr>
              <a:xfrm>
                <a:off x="-3017520" y="1900584"/>
                <a:ext cx="2860676" cy="0"/>
              </a:xfrm>
              <a:prstGeom prst="line">
                <a:avLst/>
              </a:prstGeom>
              <a:solidFill>
                <a:srgbClr val="F2F2F2"/>
              </a:solidFill>
              <a:ln w="12700" cap="flat" cmpd="sng" algn="ctr">
                <a:solidFill>
                  <a:srgbClr val="FFFFFF">
                    <a:lumMod val="85000"/>
                  </a:srgbClr>
                </a:solidFill>
                <a:prstDash val="solid"/>
              </a:ln>
              <a:effectLst/>
            </p:spPr>
          </p:cxnSp>
        </p:grpSp>
        <p:grpSp>
          <p:nvGrpSpPr>
            <p:cNvPr id="131" name="Group 130"/>
            <p:cNvGrpSpPr/>
            <p:nvPr/>
          </p:nvGrpSpPr>
          <p:grpSpPr>
            <a:xfrm>
              <a:off x="0" y="6434140"/>
              <a:ext cx="9144000" cy="423863"/>
              <a:chOff x="0" y="6434139"/>
              <a:chExt cx="9144000" cy="423863"/>
            </a:xfrm>
          </p:grpSpPr>
          <p:sp>
            <p:nvSpPr>
              <p:cNvPr id="132" name="Rectangle 131"/>
              <p:cNvSpPr/>
              <p:nvPr/>
            </p:nvSpPr>
            <p:spPr>
              <a:xfrm>
                <a:off x="0" y="6434139"/>
                <a:ext cx="9144000" cy="423863"/>
              </a:xfrm>
              <a:prstGeom prst="rect">
                <a:avLst/>
              </a:prstGeom>
              <a:solidFill>
                <a:srgbClr val="3B4549"/>
              </a:solidFill>
              <a:ln>
                <a:noFill/>
              </a:ln>
              <a:effectLst>
                <a:innerShdw dist="12700" dir="16200000">
                  <a:srgbClr val="626F78"/>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p:cNvSpPr txBox="1"/>
              <p:nvPr/>
            </p:nvSpPr>
            <p:spPr>
              <a:xfrm>
                <a:off x="8703676" y="6524961"/>
                <a:ext cx="440324" cy="246221"/>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dirty="0">
                  <a:solidFill>
                    <a:schemeClr val="bg1"/>
                  </a:solidFill>
                  <a:latin typeface="Open Sans" pitchFamily="34" charset="0"/>
                  <a:ea typeface="Open Sans" pitchFamily="34" charset="0"/>
                  <a:cs typeface="Open Sans" pitchFamily="34" charset="0"/>
                </a:endParaRPr>
              </a:p>
            </p:txBody>
          </p:sp>
        </p:grpSp>
        <p:sp>
          <p:nvSpPr>
            <p:cNvPr id="137" name="Rectangle 136"/>
            <p:cNvSpPr/>
            <p:nvPr/>
          </p:nvSpPr>
          <p:spPr>
            <a:xfrm>
              <a:off x="2494056" y="883335"/>
              <a:ext cx="389850" cy="323165"/>
            </a:xfrm>
            <a:prstGeom prst="rect">
              <a:avLst/>
            </a:prstGeom>
          </p:spPr>
          <p:txBody>
            <a:bodyPr wrap="none">
              <a:spAutoFit/>
            </a:bodyPr>
            <a:lstStyle/>
            <a:p>
              <a:r>
                <a:rPr lang="en-US" sz="1500" dirty="0">
                  <a:solidFill>
                    <a:srgbClr val="666666"/>
                  </a:solidFill>
                  <a:latin typeface="SAP-icons"/>
                </a:rPr>
                <a:t></a:t>
              </a:r>
              <a:endParaRPr lang="en-US" sz="1500" dirty="0">
                <a:solidFill>
                  <a:srgbClr val="666666"/>
                </a:solidFill>
              </a:endParaRPr>
            </a:p>
          </p:txBody>
        </p:sp>
        <p:sp>
          <p:nvSpPr>
            <p:cNvPr id="138" name="Rectangle 137"/>
            <p:cNvSpPr/>
            <p:nvPr/>
          </p:nvSpPr>
          <p:spPr bwMode="gray">
            <a:xfrm>
              <a:off x="2650067" y="1270000"/>
              <a:ext cx="203201" cy="5164667"/>
            </a:xfrm>
            <a:prstGeom prst="rect">
              <a:avLst/>
            </a:prstGeom>
            <a:solidFill>
              <a:srgbClr val="F7F7F7"/>
            </a:solidFill>
            <a:ln w="6350" algn="ctr">
              <a:solidFill>
                <a:srgbClr val="D9D9D9"/>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39" name="Rectangle 138"/>
            <p:cNvSpPr/>
            <p:nvPr/>
          </p:nvSpPr>
          <p:spPr bwMode="gray">
            <a:xfrm>
              <a:off x="2658533" y="1270000"/>
              <a:ext cx="203200" cy="939800"/>
            </a:xfrm>
            <a:prstGeom prst="rect">
              <a:avLst/>
            </a:prstGeom>
            <a:solidFill>
              <a:schemeClr val="bg1">
                <a:lumMod val="85000"/>
              </a:schemeClr>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b="0" i="0" u="none" strike="noStrike" kern="0" cap="none" spc="0" normalizeH="0" baseline="0" noProof="0" dirty="0" smtClean="0">
                <a:ln>
                  <a:noFill/>
                </a:ln>
                <a:effectLst/>
                <a:uLnTx/>
                <a:uFillTx/>
                <a:ea typeface="Arial Unicode MS" pitchFamily="34" charset="-128"/>
                <a:cs typeface="Arial Unicode MS" pitchFamily="34" charset="-128"/>
              </a:endParaRPr>
            </a:p>
          </p:txBody>
        </p:sp>
        <p:sp>
          <p:nvSpPr>
            <p:cNvPr id="140" name="Rounded Rectangle 139"/>
            <p:cNvSpPr/>
            <p:nvPr/>
          </p:nvSpPr>
          <p:spPr bwMode="gray">
            <a:xfrm>
              <a:off x="6841069" y="6493932"/>
              <a:ext cx="872066" cy="330200"/>
            </a:xfrm>
            <a:prstGeom prst="roundRect">
              <a:avLst/>
            </a:prstGeom>
            <a:solidFill>
              <a:srgbClr val="007833"/>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rPr>
                <a:t>Approve</a:t>
              </a:r>
            </a:p>
          </p:txBody>
        </p:sp>
        <p:sp>
          <p:nvSpPr>
            <p:cNvPr id="142" name="Rounded Rectangle 141"/>
            <p:cNvSpPr/>
            <p:nvPr/>
          </p:nvSpPr>
          <p:spPr bwMode="gray">
            <a:xfrm>
              <a:off x="7806267" y="6485465"/>
              <a:ext cx="914400" cy="330200"/>
            </a:xfrm>
            <a:prstGeom prst="roundRect">
              <a:avLst/>
            </a:prstGeom>
            <a:solidFill>
              <a:srgbClr val="FF0000"/>
            </a:solidFill>
            <a:ln w="6350" algn="ctr">
              <a:no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r>
                <a:rPr lang="en-US" sz="1000" dirty="0" smtClean="0">
                  <a:solidFill>
                    <a:srgbClr val="FFFFFF"/>
                  </a:solidFill>
                  <a:latin typeface="Arial" panose="020B0604020202020204" pitchFamily="34" charset="0"/>
                  <a:ea typeface="Open Sans" panose="020B0606030504020204" pitchFamily="34" charset="0"/>
                  <a:cs typeface="Arial" panose="020B0604020202020204" pitchFamily="34" charset="0"/>
                </a:rPr>
                <a:t>Reject</a:t>
              </a:r>
              <a:endParaRPr lang="en-US" sz="1000" dirty="0">
                <a:solidFill>
                  <a:srgbClr val="FFFFFF"/>
                </a:solidFill>
                <a:latin typeface="Arial" panose="020B0604020202020204" pitchFamily="34" charset="0"/>
                <a:ea typeface="Open Sans" panose="020B0606030504020204" pitchFamily="34" charset="0"/>
                <a:cs typeface="Arial" panose="020B0604020202020204" pitchFamily="34" charset="0"/>
              </a:endParaRPr>
            </a:p>
          </p:txBody>
        </p:sp>
        <p:grpSp>
          <p:nvGrpSpPr>
            <p:cNvPr id="123" name="Group 122"/>
            <p:cNvGrpSpPr/>
            <p:nvPr/>
          </p:nvGrpSpPr>
          <p:grpSpPr>
            <a:xfrm>
              <a:off x="2861732" y="863600"/>
              <a:ext cx="6282268" cy="5571068"/>
              <a:chOff x="1123950" y="736600"/>
              <a:chExt cx="2870200" cy="5092700"/>
            </a:xfrm>
          </p:grpSpPr>
          <p:sp>
            <p:nvSpPr>
              <p:cNvPr id="129" name="Rectangle 128"/>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133" name="Rectangle 132"/>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135" name="Oval 134"/>
            <p:cNvSpPr/>
            <p:nvPr/>
          </p:nvSpPr>
          <p:spPr bwMode="gray">
            <a:xfrm>
              <a:off x="3135633" y="2244608"/>
              <a:ext cx="421200" cy="421200"/>
            </a:xfrm>
            <a:prstGeom prst="ellipse">
              <a:avLst/>
            </a:prstGeom>
            <a:solidFill>
              <a:srgbClr val="009DE0"/>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chemeClr val="bg1"/>
                  </a:solidFill>
                  <a:latin typeface="SAP-icons" pitchFamily="2" charset="0"/>
                </a:rPr>
                <a:t></a:t>
              </a:r>
              <a:endParaRPr lang="en-US" sz="1600" kern="0" dirty="0">
                <a:solidFill>
                  <a:schemeClr val="bg1"/>
                </a:solidFill>
                <a:latin typeface="SAP-icons" pitchFamily="2" charset="0"/>
                <a:ea typeface="Arial Unicode MS" pitchFamily="34" charset="-128"/>
                <a:cs typeface="Arial Unicode MS" pitchFamily="34" charset="-128"/>
              </a:endParaRPr>
            </a:p>
          </p:txBody>
        </p:sp>
        <p:grpSp>
          <p:nvGrpSpPr>
            <p:cNvPr id="136" name="Group 135"/>
            <p:cNvGrpSpPr/>
            <p:nvPr/>
          </p:nvGrpSpPr>
          <p:grpSpPr>
            <a:xfrm>
              <a:off x="2860678" y="2815917"/>
              <a:ext cx="6283324" cy="1241544"/>
              <a:chOff x="2860676" y="4625552"/>
              <a:chExt cx="6283324" cy="1241544"/>
            </a:xfrm>
          </p:grpSpPr>
          <p:sp>
            <p:nvSpPr>
              <p:cNvPr id="141" name="Rectangle 140"/>
              <p:cNvSpPr/>
              <p:nvPr/>
            </p:nvSpPr>
            <p:spPr bwMode="gray">
              <a:xfrm>
                <a:off x="2860676" y="4625552"/>
                <a:ext cx="6283324" cy="1241544"/>
              </a:xfrm>
              <a:prstGeom prst="rect">
                <a:avLst/>
              </a:prstGeom>
              <a:solidFill>
                <a:schemeClr val="bg1"/>
              </a:solidFill>
              <a:ln w="6350" algn="ctr">
                <a:noFill/>
                <a:miter lim="800000"/>
                <a:headEnd/>
                <a:tailEnd/>
              </a:ln>
              <a:effectLst>
                <a:innerShdw dist="12700" dir="16200000">
                  <a:prstClr val="black">
                    <a:alpha val="15000"/>
                  </a:prstClr>
                </a:innerShdw>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cxnSp>
            <p:nvCxnSpPr>
              <p:cNvPr id="144" name="Straight Connector 143"/>
              <p:cNvCxnSpPr/>
              <p:nvPr/>
            </p:nvCxnSpPr>
            <p:spPr>
              <a:xfrm>
                <a:off x="2860676" y="5867096"/>
                <a:ext cx="6283324" cy="0"/>
              </a:xfrm>
              <a:prstGeom prst="line">
                <a:avLst/>
              </a:prstGeom>
              <a:solidFill>
                <a:srgbClr val="F2F2F2"/>
              </a:solidFill>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45" name="TextBox 144"/>
            <p:cNvSpPr txBox="1"/>
            <p:nvPr/>
          </p:nvSpPr>
          <p:spPr>
            <a:xfrm>
              <a:off x="3153329" y="2997459"/>
              <a:ext cx="1624415" cy="846386"/>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Label </a:t>
              </a:r>
              <a:r>
                <a:rPr lang="en-US" sz="1000">
                  <a:solidFill>
                    <a:srgbClr val="666666"/>
                  </a:solidFill>
                  <a:latin typeface="Arial" pitchFamily="34" charset="0"/>
                  <a:ea typeface="Open Sans" pitchFamily="34" charset="0"/>
                  <a:cs typeface="Arial" pitchFamily="34" charset="0"/>
                </a:rPr>
                <a:t>Lorem Ipsum:</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Consectetuer:</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dirty="0">
                  <a:solidFill>
                    <a:srgbClr val="666666"/>
                  </a:solidFill>
                  <a:latin typeface="Arial" pitchFamily="34" charset="0"/>
                  <a:ea typeface="Open Sans" pitchFamily="34" charset="0"/>
                  <a:cs typeface="Arial" pitchFamily="34" charset="0"/>
                </a:rPr>
                <a:t>Adipiscing </a:t>
              </a:r>
              <a:r>
                <a:rPr lang="en-US" sz="1000">
                  <a:solidFill>
                    <a:srgbClr val="666666"/>
                  </a:solidFill>
                  <a:latin typeface="Arial" pitchFamily="34" charset="0"/>
                  <a:ea typeface="Open Sans" pitchFamily="34" charset="0"/>
                  <a:cs typeface="Arial" pitchFamily="34" charset="0"/>
                </a:rPr>
                <a:t>elit Aenean:</a:t>
              </a:r>
              <a:endParaRPr lang="en-US" sz="1000" dirty="0">
                <a:solidFill>
                  <a:srgbClr val="666666"/>
                </a:solidFill>
                <a:latin typeface="Arial" pitchFamily="34" charset="0"/>
                <a:ea typeface="Open Sans" pitchFamily="34" charset="0"/>
                <a:cs typeface="Arial" pitchFamily="34" charset="0"/>
              </a:endParaRPr>
            </a:p>
            <a:p>
              <a:pPr algn="r" fontAlgn="base">
                <a:spcBef>
                  <a:spcPct val="50000"/>
                </a:spcBef>
                <a:spcAft>
                  <a:spcPct val="0"/>
                </a:spcAft>
                <a:buClr>
                  <a:srgbClr val="F0AB00"/>
                </a:buClr>
                <a:buSzPct val="80000"/>
              </a:pPr>
              <a:r>
                <a:rPr lang="en-US" sz="1000">
                  <a:solidFill>
                    <a:srgbClr val="666666"/>
                  </a:solidFill>
                  <a:latin typeface="Arial" pitchFamily="34" charset="0"/>
                  <a:ea typeface="Open Sans" pitchFamily="34" charset="0"/>
                  <a:cs typeface="Arial" pitchFamily="34" charset="0"/>
                </a:rPr>
                <a:t>Commodo ligula:</a:t>
              </a:r>
              <a:endParaRPr lang="en-US" sz="1000" dirty="0">
                <a:solidFill>
                  <a:srgbClr val="666666"/>
                </a:solidFill>
                <a:latin typeface="Arial" pitchFamily="34" charset="0"/>
                <a:ea typeface="Open Sans" pitchFamily="34" charset="0"/>
                <a:cs typeface="Arial" pitchFamily="34" charset="0"/>
              </a:endParaRPr>
            </a:p>
          </p:txBody>
        </p:sp>
        <p:sp>
          <p:nvSpPr>
            <p:cNvPr id="146" name="TextBox 145"/>
            <p:cNvSpPr txBox="1"/>
            <p:nvPr/>
          </p:nvSpPr>
          <p:spPr>
            <a:xfrm>
              <a:off x="4934503" y="2997459"/>
              <a:ext cx="2733124" cy="846386"/>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Description dolor sit</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Eget dolor Aenean massa</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Cum sociis natoque</a:t>
              </a:r>
            </a:p>
            <a:p>
              <a:pP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Penatibus et magnis dis parturient</a:t>
              </a:r>
            </a:p>
          </p:txBody>
        </p:sp>
        <p:grpSp>
          <p:nvGrpSpPr>
            <p:cNvPr id="147" name="Group 146"/>
            <p:cNvGrpSpPr/>
            <p:nvPr/>
          </p:nvGrpSpPr>
          <p:grpSpPr>
            <a:xfrm>
              <a:off x="3142657" y="4488328"/>
              <a:ext cx="5693635" cy="1933952"/>
              <a:chOff x="3142655" y="4061232"/>
              <a:chExt cx="5693634" cy="1933952"/>
            </a:xfrm>
          </p:grpSpPr>
          <p:sp>
            <p:nvSpPr>
              <p:cNvPr id="148" name="Rectangle 147"/>
              <p:cNvSpPr/>
              <p:nvPr/>
            </p:nvSpPr>
            <p:spPr bwMode="gray">
              <a:xfrm>
                <a:off x="3142655" y="4281325"/>
                <a:ext cx="5693634" cy="1713859"/>
              </a:xfrm>
              <a:prstGeom prst="rect">
                <a:avLst/>
              </a:prstGeom>
              <a:solidFill>
                <a:srgbClr val="FFFFFF">
                  <a:alpha val="70000"/>
                </a:srgb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707070"/>
                  </a:solidFill>
                  <a:latin typeface="Arial" pitchFamily="34" charset="0"/>
                  <a:ea typeface="Arial Unicode MS" pitchFamily="34" charset="-128"/>
                  <a:cs typeface="Arial" pitchFamily="34" charset="0"/>
                </a:endParaRPr>
              </a:p>
            </p:txBody>
          </p:sp>
          <p:grpSp>
            <p:nvGrpSpPr>
              <p:cNvPr id="149" name="Group 148"/>
              <p:cNvGrpSpPr/>
              <p:nvPr/>
            </p:nvGrpSpPr>
            <p:grpSpPr>
              <a:xfrm>
                <a:off x="3142655" y="4281326"/>
                <a:ext cx="5693634" cy="1273974"/>
                <a:chOff x="3142655" y="4281326"/>
                <a:chExt cx="5693634" cy="1273974"/>
              </a:xfrm>
            </p:grpSpPr>
            <p:cxnSp>
              <p:nvCxnSpPr>
                <p:cNvPr id="167" name="Straight Connector 166"/>
                <p:cNvCxnSpPr/>
                <p:nvPr/>
              </p:nvCxnSpPr>
              <p:spPr>
                <a:xfrm>
                  <a:off x="3142655" y="4281326"/>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a:xfrm>
                  <a:off x="3142655" y="4705984"/>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a:xfrm>
                  <a:off x="3142655" y="5130642"/>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a:xfrm>
                  <a:off x="3142655" y="5555300"/>
                  <a:ext cx="5693634" cy="0"/>
                </a:xfrm>
                <a:prstGeom prst="line">
                  <a:avLst/>
                </a:prstGeom>
                <a:solidFill>
                  <a:srgbClr val="F2F2F2"/>
                </a:solidFill>
                <a:ln w="12700">
                  <a:solidFill>
                    <a:srgbClr val="DDDDDD"/>
                  </a:solidFill>
                </a:ln>
              </p:spPr>
              <p:style>
                <a:lnRef idx="1">
                  <a:schemeClr val="accent1"/>
                </a:lnRef>
                <a:fillRef idx="0">
                  <a:schemeClr val="accent1"/>
                </a:fillRef>
                <a:effectRef idx="0">
                  <a:schemeClr val="accent1"/>
                </a:effectRef>
                <a:fontRef idx="minor">
                  <a:schemeClr val="tx1"/>
                </a:fontRef>
              </p:style>
            </p:cxnSp>
          </p:grpSp>
          <p:sp>
            <p:nvSpPr>
              <p:cNvPr id="150" name="TextBox 149"/>
              <p:cNvSpPr txBox="1"/>
              <p:nvPr/>
            </p:nvSpPr>
            <p:spPr>
              <a:xfrm>
                <a:off x="3289188" y="4061232"/>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cs typeface="Arial" pitchFamily="34" charset="0"/>
                  </a:rPr>
                  <a:t>ITEMS (3)</a:t>
                </a:r>
              </a:p>
            </p:txBody>
          </p:sp>
          <p:sp>
            <p:nvSpPr>
              <p:cNvPr id="151" name="TextBox 150"/>
              <p:cNvSpPr txBox="1"/>
              <p:nvPr/>
            </p:nvSpPr>
            <p:spPr>
              <a:xfrm>
                <a:off x="3289188" y="4846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Item 1</a:t>
                </a:r>
                <a:endParaRPr lang="en-US" sz="1000" dirty="0">
                  <a:solidFill>
                    <a:srgbClr val="444444"/>
                  </a:solidFill>
                  <a:latin typeface="Arial" pitchFamily="34" charset="0"/>
                  <a:cs typeface="Arial" pitchFamily="34" charset="0"/>
                </a:endParaRPr>
              </a:p>
            </p:txBody>
          </p:sp>
          <p:sp>
            <p:nvSpPr>
              <p:cNvPr id="152" name="TextBox 151"/>
              <p:cNvSpPr txBox="1"/>
              <p:nvPr/>
            </p:nvSpPr>
            <p:spPr>
              <a:xfrm>
                <a:off x="3289190"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a:solidFill>
                      <a:srgbClr val="444444"/>
                    </a:solidFill>
                    <a:latin typeface="Arial" pitchFamily="34" charset="0"/>
                    <a:ea typeface="Open Sans" pitchFamily="34" charset="0"/>
                    <a:cs typeface="Arial" pitchFamily="34" charset="0"/>
                  </a:rPr>
                  <a:t>Description</a:t>
                </a:r>
              </a:p>
            </p:txBody>
          </p:sp>
          <p:sp>
            <p:nvSpPr>
              <p:cNvPr id="153" name="TextBox 152"/>
              <p:cNvSpPr txBox="1"/>
              <p:nvPr/>
            </p:nvSpPr>
            <p:spPr>
              <a:xfrm>
                <a:off x="4838681" y="4428039"/>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Quantity</a:t>
                </a:r>
              </a:p>
            </p:txBody>
          </p:sp>
          <p:sp>
            <p:nvSpPr>
              <p:cNvPr id="154" name="TextBox 153"/>
              <p:cNvSpPr txBox="1"/>
              <p:nvPr/>
            </p:nvSpPr>
            <p:spPr>
              <a:xfrm>
                <a:off x="6560663" y="4428039"/>
                <a:ext cx="768939"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Price</a:t>
                </a:r>
              </a:p>
            </p:txBody>
          </p:sp>
          <p:sp>
            <p:nvSpPr>
              <p:cNvPr id="155" name="TextBox 154"/>
              <p:cNvSpPr txBox="1"/>
              <p:nvPr/>
            </p:nvSpPr>
            <p:spPr>
              <a:xfrm>
                <a:off x="8175938" y="4428039"/>
                <a:ext cx="49377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Total</a:t>
                </a:r>
              </a:p>
            </p:txBody>
          </p:sp>
          <p:sp>
            <p:nvSpPr>
              <p:cNvPr id="156" name="TextBox 155"/>
              <p:cNvSpPr txBox="1"/>
              <p:nvPr/>
            </p:nvSpPr>
            <p:spPr>
              <a:xfrm>
                <a:off x="4838681"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57" name="TextBox 156"/>
              <p:cNvSpPr txBox="1"/>
              <p:nvPr/>
            </p:nvSpPr>
            <p:spPr>
              <a:xfrm>
                <a:off x="636358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12,000.00 USD</a:t>
                </a:r>
              </a:p>
            </p:txBody>
          </p:sp>
          <p:sp>
            <p:nvSpPr>
              <p:cNvPr id="158" name="TextBox 157"/>
              <p:cNvSpPr txBox="1"/>
              <p:nvPr/>
            </p:nvSpPr>
            <p:spPr>
              <a:xfrm>
                <a:off x="7703698" y="4846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a:solidFill>
                      <a:srgbClr val="444444"/>
                    </a:solidFill>
                    <a:latin typeface="Arial" pitchFamily="34" charset="0"/>
                    <a:cs typeface="Arial" pitchFamily="34" charset="0"/>
                  </a:rPr>
                  <a:t>12,000.00 USD</a:t>
                </a:r>
              </a:p>
            </p:txBody>
          </p:sp>
          <p:sp>
            <p:nvSpPr>
              <p:cNvPr id="159" name="TextBox 158"/>
              <p:cNvSpPr txBox="1"/>
              <p:nvPr/>
            </p:nvSpPr>
            <p:spPr>
              <a:xfrm>
                <a:off x="3289188" y="52711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Item </a:t>
                </a:r>
                <a:r>
                  <a:rPr lang="en-US" sz="1000" dirty="0">
                    <a:solidFill>
                      <a:srgbClr val="444444"/>
                    </a:solidFill>
                    <a:latin typeface="Arial" pitchFamily="34" charset="0"/>
                    <a:cs typeface="Arial" pitchFamily="34" charset="0"/>
                  </a:rPr>
                  <a:t>2</a:t>
                </a:r>
              </a:p>
            </p:txBody>
          </p:sp>
          <p:sp>
            <p:nvSpPr>
              <p:cNvPr id="160" name="TextBox 159"/>
              <p:cNvSpPr txBox="1"/>
              <p:nvPr/>
            </p:nvSpPr>
            <p:spPr>
              <a:xfrm>
                <a:off x="4838681" y="52711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15</a:t>
                </a:r>
              </a:p>
            </p:txBody>
          </p:sp>
          <p:sp>
            <p:nvSpPr>
              <p:cNvPr id="161" name="TextBox 160"/>
              <p:cNvSpPr txBox="1"/>
              <p:nvPr/>
            </p:nvSpPr>
            <p:spPr>
              <a:xfrm>
                <a:off x="6048000" y="52711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250,000.00 USD</a:t>
                </a:r>
              </a:p>
            </p:txBody>
          </p:sp>
          <p:sp>
            <p:nvSpPr>
              <p:cNvPr id="162" name="TextBox 161"/>
              <p:cNvSpPr txBox="1"/>
              <p:nvPr/>
            </p:nvSpPr>
            <p:spPr>
              <a:xfrm>
                <a:off x="7387200" y="52711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smtClean="0">
                    <a:solidFill>
                      <a:srgbClr val="444444"/>
                    </a:solidFill>
                    <a:latin typeface="Arial" pitchFamily="34" charset="0"/>
                    <a:cs typeface="Arial" pitchFamily="34" charset="0"/>
                  </a:rPr>
                  <a:t>3,750,000.00 </a:t>
                </a:r>
                <a:r>
                  <a:rPr lang="en-US" b="1" dirty="0">
                    <a:solidFill>
                      <a:srgbClr val="444444"/>
                    </a:solidFill>
                    <a:latin typeface="Arial" pitchFamily="34" charset="0"/>
                    <a:cs typeface="Arial" pitchFamily="34" charset="0"/>
                  </a:rPr>
                  <a:t>USD</a:t>
                </a:r>
              </a:p>
            </p:txBody>
          </p:sp>
          <p:sp>
            <p:nvSpPr>
              <p:cNvPr id="163" name="TextBox 162"/>
              <p:cNvSpPr txBox="1"/>
              <p:nvPr/>
            </p:nvSpPr>
            <p:spPr>
              <a:xfrm>
                <a:off x="3289188" y="5710328"/>
                <a:ext cx="1321393"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r>
                  <a:rPr lang="en-US" sz="1000" dirty="0" smtClean="0">
                    <a:solidFill>
                      <a:srgbClr val="444444"/>
                    </a:solidFill>
                    <a:latin typeface="Arial" pitchFamily="34" charset="0"/>
                    <a:cs typeface="Arial" pitchFamily="34" charset="0"/>
                  </a:rPr>
                  <a:t>Item 3</a:t>
                </a:r>
                <a:endParaRPr lang="en-US" sz="1000" dirty="0">
                  <a:solidFill>
                    <a:srgbClr val="444444"/>
                  </a:solidFill>
                  <a:latin typeface="Arial" pitchFamily="34" charset="0"/>
                  <a:cs typeface="Arial" pitchFamily="34" charset="0"/>
                </a:endParaRPr>
              </a:p>
            </p:txBody>
          </p:sp>
          <p:sp>
            <p:nvSpPr>
              <p:cNvPr id="164" name="TextBox 163"/>
              <p:cNvSpPr txBox="1"/>
              <p:nvPr/>
            </p:nvSpPr>
            <p:spPr>
              <a:xfrm>
                <a:off x="4838681" y="5710327"/>
                <a:ext cx="966012"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a:t>
                </a:r>
              </a:p>
            </p:txBody>
          </p:sp>
          <p:sp>
            <p:nvSpPr>
              <p:cNvPr id="165" name="TextBox 164"/>
              <p:cNvSpPr txBox="1"/>
              <p:nvPr/>
            </p:nvSpPr>
            <p:spPr>
              <a:xfrm>
                <a:off x="6048000" y="5710327"/>
                <a:ext cx="1281600"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900">
                    <a:solidFill>
                      <a:srgbClr val="666666"/>
                    </a:solidFill>
                    <a:latin typeface="Open Sans Semibold" pitchFamily="34" charset="0"/>
                    <a:ea typeface="Open Sans Semibold" pitchFamily="34" charset="0"/>
                    <a:cs typeface="Open Sans Semibold" pitchFamily="34" charset="0"/>
                  </a:defRPr>
                </a:lvl1pPr>
              </a:lstStyle>
              <a:p>
                <a:pPr algn="r"/>
                <a:r>
                  <a:rPr lang="en-US" sz="1000" dirty="0">
                    <a:solidFill>
                      <a:srgbClr val="444444"/>
                    </a:solidFill>
                    <a:latin typeface="Arial" pitchFamily="34" charset="0"/>
                    <a:ea typeface="Open Sans" pitchFamily="34" charset="0"/>
                    <a:cs typeface="Arial" pitchFamily="34" charset="0"/>
                  </a:rPr>
                  <a:t>199,90 USD</a:t>
                </a:r>
              </a:p>
            </p:txBody>
          </p:sp>
          <p:sp>
            <p:nvSpPr>
              <p:cNvPr id="166" name="TextBox 165"/>
              <p:cNvSpPr txBox="1"/>
              <p:nvPr/>
            </p:nvSpPr>
            <p:spPr>
              <a:xfrm>
                <a:off x="7387200" y="5710327"/>
                <a:ext cx="1282511" cy="153888"/>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pPr algn="r"/>
                <a:r>
                  <a:rPr lang="en-US" b="1" dirty="0" smtClean="0">
                    <a:solidFill>
                      <a:srgbClr val="444444"/>
                    </a:solidFill>
                    <a:latin typeface="Arial" pitchFamily="34" charset="0"/>
                    <a:cs typeface="Arial" pitchFamily="34" charset="0"/>
                  </a:rPr>
                  <a:t>199,90 </a:t>
                </a:r>
                <a:r>
                  <a:rPr lang="en-US" b="1" dirty="0">
                    <a:solidFill>
                      <a:srgbClr val="444444"/>
                    </a:solidFill>
                    <a:latin typeface="Arial" pitchFamily="34" charset="0"/>
                    <a:cs typeface="Arial" pitchFamily="34" charset="0"/>
                  </a:rPr>
                  <a:t>USD</a:t>
                </a:r>
              </a:p>
            </p:txBody>
          </p:sp>
        </p:grpSp>
        <p:sp>
          <p:nvSpPr>
            <p:cNvPr id="171" name="TextBox 170"/>
            <p:cNvSpPr txBox="1"/>
            <p:nvPr/>
          </p:nvSpPr>
          <p:spPr>
            <a:xfrm>
              <a:off x="4287215" y="2211337"/>
              <a:ext cx="151436" cy="138499"/>
            </a:xfrm>
            <a:prstGeom prst="rect">
              <a:avLst/>
            </a:prstGeom>
            <a:noFill/>
          </p:spPr>
          <p:txBody>
            <a:bodyPr wrap="square" lIns="0" tIns="0" rIns="0" bIns="0" rtlCol="0">
              <a:spAutoFit/>
            </a:bodyPr>
            <a:lstStyle>
              <a:defPPr>
                <a:defRPr lang="de-DE"/>
              </a:defPPr>
              <a:lvl1pPr fontAlgn="base">
                <a:spcBef>
                  <a:spcPct val="50000"/>
                </a:spcBef>
                <a:spcAft>
                  <a:spcPct val="0"/>
                </a:spcAft>
                <a:buClr>
                  <a:srgbClr val="F0AB00"/>
                </a:buClr>
                <a:buSzPct val="80000"/>
                <a:defRPr sz="1000">
                  <a:solidFill>
                    <a:srgbClr val="707070"/>
                  </a:solidFill>
                  <a:latin typeface="Open Sans Semibold" pitchFamily="34" charset="0"/>
                  <a:ea typeface="Open Sans Semibold" pitchFamily="34" charset="0"/>
                  <a:cs typeface="Open Sans Semibold" pitchFamily="34" charset="0"/>
                </a:defRPr>
              </a:lvl1pPr>
            </a:lstStyle>
            <a:p>
              <a:r>
                <a:rPr lang="en-US" sz="900" dirty="0">
                  <a:solidFill>
                    <a:srgbClr val="444444"/>
                  </a:solidFill>
                  <a:latin typeface="Arial" pitchFamily="34" charset="0"/>
                  <a:cs typeface="Arial" pitchFamily="34" charset="0"/>
                </a:rPr>
                <a:t>3</a:t>
              </a:r>
            </a:p>
          </p:txBody>
        </p:sp>
        <p:sp>
          <p:nvSpPr>
            <p:cNvPr id="172" name="Oval 171"/>
            <p:cNvSpPr/>
            <p:nvPr/>
          </p:nvSpPr>
          <p:spPr bwMode="gray">
            <a:xfrm>
              <a:off x="38516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sp>
          <p:nvSpPr>
            <p:cNvPr id="173" name="Oval 172"/>
            <p:cNvSpPr/>
            <p:nvPr/>
          </p:nvSpPr>
          <p:spPr bwMode="gray">
            <a:xfrm>
              <a:off x="4572001" y="2244608"/>
              <a:ext cx="421200" cy="421200"/>
            </a:xfrm>
            <a:prstGeom prst="ellipse">
              <a:avLst/>
            </a:prstGeom>
            <a:solidFill>
              <a:schemeClr val="bg1"/>
            </a:solidFill>
            <a:ln w="12700" algn="ctr">
              <a:solidFill>
                <a:srgbClr val="009DE0"/>
              </a:solidFill>
              <a:miter lim="800000"/>
              <a:headEnd/>
              <a:tailEnd/>
            </a:ln>
            <a:effectLst/>
          </p:spPr>
          <p:txBody>
            <a:bodyPr lIns="0" tIns="35998" rIns="0" bIns="71995" rtlCol="0" anchor="ctr"/>
            <a:lstStyle/>
            <a:p>
              <a:pPr algn="ctr" fontAlgn="base">
                <a:spcBef>
                  <a:spcPct val="50000"/>
                </a:spcBef>
                <a:spcAft>
                  <a:spcPct val="0"/>
                </a:spcAft>
                <a:buClr>
                  <a:srgbClr val="F0AB00"/>
                </a:buClr>
                <a:buSzPct val="80000"/>
              </a:pPr>
              <a:r>
                <a:rPr lang="en-US" sz="1600" dirty="0">
                  <a:solidFill>
                    <a:srgbClr val="009DE0"/>
                  </a:solidFill>
                  <a:latin typeface="SAP-icons" pitchFamily="2" charset="0"/>
                </a:rPr>
                <a:t></a:t>
              </a:r>
            </a:p>
          </p:txBody>
        </p:sp>
        <p:grpSp>
          <p:nvGrpSpPr>
            <p:cNvPr id="174" name="Group 173"/>
            <p:cNvGrpSpPr/>
            <p:nvPr/>
          </p:nvGrpSpPr>
          <p:grpSpPr>
            <a:xfrm>
              <a:off x="3114080" y="1117029"/>
              <a:ext cx="5728560" cy="763446"/>
              <a:chOff x="3114080" y="2926664"/>
              <a:chExt cx="5728560" cy="763445"/>
            </a:xfrm>
          </p:grpSpPr>
          <p:sp>
            <p:nvSpPr>
              <p:cNvPr id="175" name="TextBox 174"/>
              <p:cNvSpPr txBox="1"/>
              <p:nvPr/>
            </p:nvSpPr>
            <p:spPr>
              <a:xfrm>
                <a:off x="3114080" y="2926664"/>
                <a:ext cx="3102421" cy="3077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2000" dirty="0" smtClean="0">
                    <a:solidFill>
                      <a:srgbClr val="00719E"/>
                    </a:solidFill>
                    <a:latin typeface="Arial" pitchFamily="34" charset="0"/>
                    <a:ea typeface="Open Sans" pitchFamily="34" charset="0"/>
                    <a:cs typeface="Arial" pitchFamily="34" charset="0"/>
                  </a:rPr>
                  <a:t>Name1</a:t>
                </a:r>
                <a:endParaRPr lang="en-US" sz="900" dirty="0">
                  <a:solidFill>
                    <a:srgbClr val="00719E"/>
                  </a:solidFill>
                  <a:latin typeface="Arial" pitchFamily="34" charset="0"/>
                  <a:ea typeface="Open Sans" pitchFamily="34" charset="0"/>
                  <a:cs typeface="Arial" pitchFamily="34" charset="0"/>
                </a:endParaRPr>
              </a:p>
            </p:txBody>
          </p:sp>
          <p:sp>
            <p:nvSpPr>
              <p:cNvPr id="176" name="TextBox 175"/>
              <p:cNvSpPr txBox="1"/>
              <p:nvPr/>
            </p:nvSpPr>
            <p:spPr>
              <a:xfrm>
                <a:off x="6726868" y="2926664"/>
                <a:ext cx="2115772"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2000" dirty="0">
                    <a:solidFill>
                      <a:srgbClr val="444444"/>
                    </a:solidFill>
                    <a:latin typeface="Arial Narrow" pitchFamily="34" charset="0"/>
                    <a:ea typeface="Open Sans Condensed" pitchFamily="34" charset="0"/>
                    <a:cs typeface="Arial" pitchFamily="34" charset="0"/>
                  </a:rPr>
                  <a:t>3,762,199.90</a:t>
                </a:r>
              </a:p>
            </p:txBody>
          </p:sp>
          <p:sp>
            <p:nvSpPr>
              <p:cNvPr id="177" name="TextBox 176"/>
              <p:cNvSpPr txBox="1"/>
              <p:nvPr/>
            </p:nvSpPr>
            <p:spPr>
              <a:xfrm>
                <a:off x="8480424" y="3223856"/>
                <a:ext cx="355865"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USD</a:t>
                </a:r>
                <a:endParaRPr lang="en-US" sz="300" dirty="0">
                  <a:latin typeface="Arial" pitchFamily="34" charset="0"/>
                  <a:ea typeface="Open Sans" pitchFamily="34" charset="0"/>
                  <a:cs typeface="Arial" pitchFamily="34" charset="0"/>
                </a:endParaRPr>
              </a:p>
            </p:txBody>
          </p:sp>
          <p:sp>
            <p:nvSpPr>
              <p:cNvPr id="178" name="TextBox 177"/>
              <p:cNvSpPr txBox="1"/>
              <p:nvPr/>
            </p:nvSpPr>
            <p:spPr>
              <a:xfrm>
                <a:off x="8074027" y="3536221"/>
                <a:ext cx="762264" cy="153888"/>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pPr>
                <a:r>
                  <a:rPr lang="en-US" sz="1000" dirty="0">
                    <a:latin typeface="Arial" pitchFamily="34" charset="0"/>
                    <a:ea typeface="Open Sans" pitchFamily="34" charset="0"/>
                    <a:cs typeface="Arial" pitchFamily="34" charset="0"/>
                  </a:rPr>
                  <a:t>1 day ago</a:t>
                </a:r>
                <a:endParaRPr lang="en-US" sz="300" dirty="0">
                  <a:latin typeface="Arial" pitchFamily="34" charset="0"/>
                  <a:ea typeface="Open Sans" pitchFamily="34" charset="0"/>
                  <a:cs typeface="Arial" pitchFamily="34" charset="0"/>
                </a:endParaRPr>
              </a:p>
            </p:txBody>
          </p:sp>
        </p:grpSp>
      </p:grpSp>
      <p:sp>
        <p:nvSpPr>
          <p:cNvPr id="185" name="Rectangle 184"/>
          <p:cNvSpPr/>
          <p:nvPr/>
        </p:nvSpPr>
        <p:spPr>
          <a:xfrm>
            <a:off x="2083" y="2"/>
            <a:ext cx="9144000" cy="423863"/>
          </a:xfrm>
          <a:prstGeom prst="rect">
            <a:avLst/>
          </a:prstGeom>
          <a:gradFill>
            <a:gsLst>
              <a:gs pos="0">
                <a:srgbClr val="F7F7F7"/>
              </a:gs>
              <a:gs pos="100000">
                <a:srgbClr val="EDEDE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6" name="Straight Connector 185"/>
          <p:cNvCxnSpPr/>
          <p:nvPr/>
        </p:nvCxnSpPr>
        <p:spPr>
          <a:xfrm>
            <a:off x="2083" y="423863"/>
            <a:ext cx="9144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18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46" y="118831"/>
            <a:ext cx="476250" cy="23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88" name="Straight Connector 187"/>
          <p:cNvCxnSpPr/>
          <p:nvPr/>
        </p:nvCxnSpPr>
        <p:spPr>
          <a:xfrm>
            <a:off x="7649460"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424953" y="0"/>
            <a:ext cx="0" cy="423863"/>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90" name="TextBox 189"/>
          <p:cNvSpPr txBox="1"/>
          <p:nvPr/>
        </p:nvSpPr>
        <p:spPr>
          <a:xfrm>
            <a:off x="2084" y="106040"/>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smtClean="0">
                <a:solidFill>
                  <a:srgbClr val="666666"/>
                </a:solidFill>
                <a:latin typeface="SAP-icons"/>
              </a:rPr>
              <a:t></a:t>
            </a:r>
            <a:endParaRPr lang="en-US" sz="1500" dirty="0">
              <a:solidFill>
                <a:srgbClr val="666666"/>
              </a:solidFill>
              <a:latin typeface="SAP-icons" pitchFamily="2" charset="0"/>
            </a:endParaRPr>
          </a:p>
        </p:txBody>
      </p:sp>
      <p:sp>
        <p:nvSpPr>
          <p:cNvPr id="191" name="Rectangle 190"/>
          <p:cNvSpPr/>
          <p:nvPr/>
        </p:nvSpPr>
        <p:spPr>
          <a:xfrm flipV="1">
            <a:off x="2083" y="1"/>
            <a:ext cx="9144000" cy="39600"/>
          </a:xfrm>
          <a:prstGeom prst="rect">
            <a:avLst/>
          </a:prstGeom>
          <a:solidFill>
            <a:srgbClr val="009D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TextBox 182"/>
          <p:cNvSpPr txBox="1"/>
          <p:nvPr/>
        </p:nvSpPr>
        <p:spPr>
          <a:xfrm>
            <a:off x="7238859" y="152197"/>
            <a:ext cx="422869" cy="230832"/>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sz="1500" dirty="0">
                <a:solidFill>
                  <a:srgbClr val="666666"/>
                </a:solidFill>
                <a:latin typeface="SAP-icons"/>
              </a:rPr>
              <a:t></a:t>
            </a:r>
            <a:endParaRPr lang="en-US" sz="1500" dirty="0">
              <a:solidFill>
                <a:srgbClr val="666666"/>
              </a:solidFill>
              <a:latin typeface="SAP-icons" pitchFamily="2" charset="0"/>
            </a:endParaRPr>
          </a:p>
        </p:txBody>
      </p:sp>
      <p:sp>
        <p:nvSpPr>
          <p:cNvPr id="184" name="TextBox 183"/>
          <p:cNvSpPr txBox="1"/>
          <p:nvPr/>
        </p:nvSpPr>
        <p:spPr>
          <a:xfrm>
            <a:off x="8114045" y="178053"/>
            <a:ext cx="1029955" cy="169277"/>
          </a:xfrm>
          <a:prstGeom prst="rect">
            <a:avLst/>
          </a:prstGeom>
          <a:noFill/>
        </p:spPr>
        <p:txBody>
          <a:bodyPr wrap="square" lIns="0" tIns="0" rIns="0" bIns="0" rtlCol="0">
            <a:spAutoFit/>
          </a:bodyPr>
          <a:lstStyle/>
          <a:p>
            <a:pPr fontAlgn="base">
              <a:spcBef>
                <a:spcPct val="50000"/>
              </a:spcBef>
              <a:spcAft>
                <a:spcPct val="0"/>
              </a:spcAft>
              <a:buClr>
                <a:srgbClr val="F0AB00"/>
              </a:buClr>
              <a:buSzPct val="80000"/>
            </a:pPr>
            <a:r>
              <a:rPr lang="en-US" sz="1100" dirty="0" smtClean="0">
                <a:solidFill>
                  <a:srgbClr val="666666"/>
                </a:solidFill>
                <a:cs typeface="Arial"/>
              </a:rPr>
              <a:t>User Name </a:t>
            </a:r>
            <a:r>
              <a:rPr lang="en-US" sz="1000" dirty="0" smtClean="0">
                <a:solidFill>
                  <a:prstClr val="black"/>
                </a:solidFill>
                <a:latin typeface="SAP-icons"/>
              </a:rPr>
              <a:t></a:t>
            </a:r>
            <a:endParaRPr lang="en-US" sz="1000" dirty="0">
              <a:solidFill>
                <a:srgbClr val="666666"/>
              </a:solidFill>
              <a:latin typeface="SAP-icons"/>
            </a:endParaRPr>
          </a:p>
        </p:txBody>
      </p:sp>
      <p:sp>
        <p:nvSpPr>
          <p:cNvPr id="193" name="Rectangle 192"/>
          <p:cNvSpPr/>
          <p:nvPr/>
        </p:nvSpPr>
        <p:spPr>
          <a:xfrm>
            <a:off x="3130127" y="2800443"/>
            <a:ext cx="430305" cy="45719"/>
          </a:xfrm>
          <a:prstGeom prst="rect">
            <a:avLst/>
          </a:prstGeom>
          <a:solidFill>
            <a:srgbClr val="009D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de-DE"/>
          </a:p>
        </p:txBody>
      </p:sp>
      <p:pic>
        <p:nvPicPr>
          <p:cNvPr id="121" name="Picture 120"/>
          <p:cNvPicPr>
            <a:picLocks noChangeAspect="1"/>
          </p:cNvPicPr>
          <p:nvPr/>
        </p:nvPicPr>
        <p:blipFill>
          <a:blip r:embed="rId3"/>
          <a:stretch>
            <a:fillRect/>
          </a:stretch>
        </p:blipFill>
        <p:spPr>
          <a:xfrm>
            <a:off x="7706198" y="40968"/>
            <a:ext cx="326472" cy="382375"/>
          </a:xfrm>
          <a:prstGeom prst="ellipse">
            <a:avLst/>
          </a:prstGeom>
        </p:spPr>
      </p:pic>
    </p:spTree>
    <p:extLst>
      <p:ext uri="{BB962C8B-B14F-4D97-AF65-F5344CB8AC3E}">
        <p14:creationId xmlns:p14="http://schemas.microsoft.com/office/powerpoint/2010/main" val="246451057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BentonSans Light" panose="02000503000000020004" pitchFamily="2" charset="0"/>
              </a:rPr>
              <a:t>Tree Table (Not Responsive</a:t>
            </a:r>
            <a:r>
              <a:rPr lang="en-US" dirty="0">
                <a:latin typeface="BentonSans Light" panose="02000503000000020004" pitchFamily="2" charset="0"/>
              </a:rPr>
              <a:t>) </a:t>
            </a:r>
          </a:p>
        </p:txBody>
      </p:sp>
      <p:sp>
        <p:nvSpPr>
          <p:cNvPr id="6" name="Rectangle 5"/>
          <p:cNvSpPr/>
          <p:nvPr/>
        </p:nvSpPr>
        <p:spPr>
          <a:xfrm>
            <a:off x="377173" y="1481667"/>
            <a:ext cx="8133944" cy="276847"/>
          </a:xfrm>
          <a:prstGeom prst="rect">
            <a:avLst/>
          </a:prstGeom>
          <a:solidFill>
            <a:sysClr val="window" lastClr="FFFFFF">
              <a:lumMod val="95000"/>
            </a:sysClr>
          </a:solidFill>
          <a:ln w="9525" cap="flat" cmpd="sng" algn="ctr">
            <a:solidFill>
              <a:srgbClr val="D9D9D9"/>
            </a:solidFill>
            <a:prstDash val="solid"/>
          </a:ln>
          <a:effectLst/>
        </p:spPr>
        <p:txBody>
          <a:bodyPr rtlCol="0" anchor="ctr"/>
          <a:lstStyle/>
          <a:p>
            <a:pPr lvl="0"/>
            <a:r>
              <a:rPr lang="en-US" sz="1000" dirty="0" smtClean="0">
                <a:solidFill>
                  <a:prstClr val="black"/>
                </a:solidFill>
                <a:latin typeface="Arial" panose="020B0604020202020204" pitchFamily="34" charset="0"/>
                <a:cs typeface="Arial" panose="020B0604020202020204" pitchFamily="34" charset="0"/>
              </a:rPr>
              <a:t>Name						</a:t>
            </a:r>
            <a:endParaRPr lang="en-US" sz="1000" dirty="0">
              <a:solidFill>
                <a:prstClr val="black"/>
              </a:solidFill>
              <a:latin typeface="Arial" panose="020B0604020202020204" pitchFamily="34" charset="0"/>
              <a:cs typeface="Arial" panose="020B0604020202020204" pitchFamily="34" charset="0"/>
            </a:endParaRPr>
          </a:p>
        </p:txBody>
      </p:sp>
      <p:sp>
        <p:nvSpPr>
          <p:cNvPr id="15" name="Rectangle 14"/>
          <p:cNvSpPr/>
          <p:nvPr/>
        </p:nvSpPr>
        <p:spPr bwMode="gray">
          <a:xfrm>
            <a:off x="5499100" y="1519767"/>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1000" b="0" i="0" u="none" strike="noStrike" kern="0" cap="none" spc="0" normalizeH="0" baseline="0" noProof="0" dirty="0" smtClean="0">
                <a:ln>
                  <a:noFill/>
                </a:ln>
                <a:effectLst/>
                <a:uLnTx/>
                <a:uFillTx/>
                <a:ea typeface="Arial Unicode MS" pitchFamily="34" charset="-128"/>
                <a:cs typeface="Arial Unicode MS" pitchFamily="34" charset="-128"/>
              </a:rPr>
              <a:t>Description</a:t>
            </a:r>
          </a:p>
        </p:txBody>
      </p:sp>
      <p:sp>
        <p:nvSpPr>
          <p:cNvPr id="16" name="Rectangle 15"/>
          <p:cNvSpPr/>
          <p:nvPr/>
        </p:nvSpPr>
        <p:spPr>
          <a:xfrm>
            <a:off x="405091" y="1814668"/>
            <a:ext cx="255309" cy="215444"/>
          </a:xfrm>
          <a:prstGeom prst="rect">
            <a:avLst/>
          </a:prstGeom>
        </p:spPr>
        <p:txBody>
          <a:bodyPr wrap="square">
            <a:spAutoFit/>
          </a:bodyPr>
          <a:lstStyle/>
          <a:p>
            <a:r>
              <a:rPr lang="en-US" sz="800" dirty="0">
                <a:solidFill>
                  <a:prstClr val="black"/>
                </a:solidFill>
                <a:latin typeface="SAP-icons"/>
              </a:rPr>
              <a:t></a:t>
            </a:r>
            <a:endParaRPr lang="en-US" sz="800" dirty="0"/>
          </a:p>
        </p:txBody>
      </p:sp>
      <p:sp>
        <p:nvSpPr>
          <p:cNvPr id="17" name="Rectangle 16"/>
          <p:cNvSpPr/>
          <p:nvPr/>
        </p:nvSpPr>
        <p:spPr bwMode="gray">
          <a:xfrm>
            <a:off x="605367" y="18118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smtClean="0">
                <a:ln>
                  <a:noFill/>
                </a:ln>
                <a:effectLst/>
                <a:uLnTx/>
                <a:uFillTx/>
                <a:ea typeface="Arial Unicode MS" pitchFamily="34" charset="-128"/>
                <a:cs typeface="Arial Unicode MS" pitchFamily="34" charset="-128"/>
              </a:rPr>
              <a:t>item1</a:t>
            </a:r>
          </a:p>
        </p:txBody>
      </p:sp>
      <p:cxnSp>
        <p:nvCxnSpPr>
          <p:cNvPr id="19" name="Straight Connector 18"/>
          <p:cNvCxnSpPr/>
          <p:nvPr/>
        </p:nvCxnSpPr>
        <p:spPr>
          <a:xfrm>
            <a:off x="391583" y="20552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391583" y="23473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410633" y="26267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410633" y="29188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429683" y="31982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29683" y="3490383"/>
            <a:ext cx="8168217" cy="2117"/>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21300" y="1473200"/>
            <a:ext cx="19050" cy="2032000"/>
          </a:xfrm>
          <a:prstGeom prst="line">
            <a:avLst/>
          </a:prstGeom>
          <a:ln w="6350">
            <a:solidFill>
              <a:srgbClr val="D9D9D9"/>
            </a:solidFill>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557491" y="2100418"/>
            <a:ext cx="255309" cy="215444"/>
          </a:xfrm>
          <a:prstGeom prst="rect">
            <a:avLst/>
          </a:prstGeom>
        </p:spPr>
        <p:txBody>
          <a:bodyPr wrap="square">
            <a:spAutoFit/>
          </a:bodyPr>
          <a:lstStyle/>
          <a:p>
            <a:r>
              <a:rPr lang="en-US" sz="800" dirty="0">
                <a:solidFill>
                  <a:prstClr val="black"/>
                </a:solidFill>
                <a:latin typeface="SAP-icons"/>
              </a:rPr>
              <a:t></a:t>
            </a:r>
            <a:endParaRPr lang="en-US" sz="800" dirty="0"/>
          </a:p>
        </p:txBody>
      </p:sp>
      <p:sp>
        <p:nvSpPr>
          <p:cNvPr id="36" name="Rectangle 35"/>
          <p:cNvSpPr/>
          <p:nvPr/>
        </p:nvSpPr>
        <p:spPr bwMode="gray">
          <a:xfrm>
            <a:off x="757767" y="20976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smtClean="0">
                <a:ln>
                  <a:noFill/>
                </a:ln>
                <a:effectLst/>
                <a:uLnTx/>
                <a:uFillTx/>
                <a:ea typeface="Arial Unicode MS" pitchFamily="34" charset="-128"/>
                <a:cs typeface="Arial Unicode MS" pitchFamily="34" charset="-128"/>
              </a:rPr>
              <a:t>Sub item1-1</a:t>
            </a:r>
          </a:p>
        </p:txBody>
      </p:sp>
      <p:sp>
        <p:nvSpPr>
          <p:cNvPr id="37" name="Rectangle 36"/>
          <p:cNvSpPr/>
          <p:nvPr/>
        </p:nvSpPr>
        <p:spPr bwMode="gray">
          <a:xfrm>
            <a:off x="910167" y="23897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smtClean="0">
                <a:ln>
                  <a:noFill/>
                </a:ln>
                <a:effectLst/>
                <a:uLnTx/>
                <a:uFillTx/>
                <a:ea typeface="Arial Unicode MS" pitchFamily="34" charset="-128"/>
                <a:cs typeface="Arial Unicode MS" pitchFamily="34" charset="-128"/>
              </a:rPr>
              <a:t>Sub item1-1-1</a:t>
            </a:r>
          </a:p>
        </p:txBody>
      </p:sp>
      <p:sp>
        <p:nvSpPr>
          <p:cNvPr id="38" name="Rectangle 37"/>
          <p:cNvSpPr/>
          <p:nvPr/>
        </p:nvSpPr>
        <p:spPr bwMode="gray">
          <a:xfrm>
            <a:off x="910167" y="266911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smtClean="0">
                <a:ln>
                  <a:noFill/>
                </a:ln>
                <a:effectLst/>
                <a:uLnTx/>
                <a:uFillTx/>
                <a:ea typeface="Arial Unicode MS" pitchFamily="34" charset="-128"/>
                <a:cs typeface="Arial Unicode MS" pitchFamily="34" charset="-128"/>
              </a:rPr>
              <a:t>Sub item1-1-2</a:t>
            </a:r>
          </a:p>
        </p:txBody>
      </p:sp>
      <p:sp>
        <p:nvSpPr>
          <p:cNvPr id="39" name="Rectangle 38"/>
          <p:cNvSpPr/>
          <p:nvPr/>
        </p:nvSpPr>
        <p:spPr bwMode="gray">
          <a:xfrm>
            <a:off x="757767" y="29675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smtClean="0">
                <a:ln>
                  <a:noFill/>
                </a:ln>
                <a:effectLst/>
                <a:uLnTx/>
                <a:uFillTx/>
                <a:ea typeface="Arial Unicode MS" pitchFamily="34" charset="-128"/>
                <a:cs typeface="Arial Unicode MS" pitchFamily="34" charset="-128"/>
              </a:rPr>
              <a:t>Sub item1-2</a:t>
            </a:r>
          </a:p>
        </p:txBody>
      </p:sp>
      <p:sp>
        <p:nvSpPr>
          <p:cNvPr id="40" name="Rectangle 39"/>
          <p:cNvSpPr/>
          <p:nvPr/>
        </p:nvSpPr>
        <p:spPr bwMode="gray">
          <a:xfrm>
            <a:off x="605367" y="3234268"/>
            <a:ext cx="956734" cy="211667"/>
          </a:xfrm>
          <a:prstGeom prst="rect">
            <a:avLst/>
          </a:prstGeom>
          <a:noFill/>
          <a:ln w="6350" algn="ctr">
            <a:noFill/>
            <a:miter lim="800000"/>
            <a:headEnd/>
            <a:tailEnd/>
          </a:ln>
        </p:spPr>
        <p:txBody>
          <a:bodyPr lIns="90000" tIns="72000" rIns="90000" bIns="72000" rtlCol="0" anchor="ctr"/>
          <a:lstStyle/>
          <a:p>
            <a:pPr marR="0" defTabSz="914400" eaLnBrk="1" fontAlgn="base" latinLnBrk="0" hangingPunct="1">
              <a:lnSpc>
                <a:spcPct val="100000"/>
              </a:lnSpc>
              <a:spcBef>
                <a:spcPct val="50000"/>
              </a:spcBef>
              <a:spcAft>
                <a:spcPct val="0"/>
              </a:spcAft>
              <a:buClr>
                <a:srgbClr val="F0AB00"/>
              </a:buClr>
              <a:buSzPct val="80000"/>
              <a:tabLst/>
            </a:pPr>
            <a:r>
              <a:rPr kumimoji="0" lang="en-US" sz="800" b="0" i="0" u="none" strike="noStrike" kern="0" cap="none" spc="0" normalizeH="0" baseline="0" noProof="0" dirty="0" smtClean="0">
                <a:ln>
                  <a:noFill/>
                </a:ln>
                <a:effectLst/>
                <a:uLnTx/>
                <a:uFillTx/>
                <a:ea typeface="Arial Unicode MS" pitchFamily="34" charset="-128"/>
                <a:cs typeface="Arial Unicode MS" pitchFamily="34" charset="-128"/>
              </a:rPr>
              <a:t>item2</a:t>
            </a:r>
          </a:p>
        </p:txBody>
      </p:sp>
      <p:sp>
        <p:nvSpPr>
          <p:cNvPr id="41" name="Rectangle 40"/>
          <p:cNvSpPr/>
          <p:nvPr/>
        </p:nvSpPr>
        <p:spPr>
          <a:xfrm>
            <a:off x="604865" y="2953435"/>
            <a:ext cx="248786" cy="215444"/>
          </a:xfrm>
          <a:prstGeom prst="rect">
            <a:avLst/>
          </a:prstGeom>
        </p:spPr>
        <p:txBody>
          <a:bodyPr wrap="none">
            <a:spAutoFit/>
          </a:bodyPr>
          <a:lstStyle/>
          <a:p>
            <a:r>
              <a:rPr lang="en-US" sz="800" dirty="0">
                <a:solidFill>
                  <a:prstClr val="black"/>
                </a:solidFill>
                <a:latin typeface="SAP-icons"/>
              </a:rPr>
              <a:t></a:t>
            </a:r>
            <a:endParaRPr lang="en-US" sz="800" dirty="0"/>
          </a:p>
        </p:txBody>
      </p:sp>
      <p:sp>
        <p:nvSpPr>
          <p:cNvPr id="42" name="Rectangle 41"/>
          <p:cNvSpPr/>
          <p:nvPr/>
        </p:nvSpPr>
        <p:spPr>
          <a:xfrm>
            <a:off x="414365" y="3232835"/>
            <a:ext cx="248786" cy="215444"/>
          </a:xfrm>
          <a:prstGeom prst="rect">
            <a:avLst/>
          </a:prstGeom>
        </p:spPr>
        <p:txBody>
          <a:bodyPr wrap="none">
            <a:spAutoFit/>
          </a:bodyPr>
          <a:lstStyle/>
          <a:p>
            <a:r>
              <a:rPr lang="en-US" sz="800" dirty="0">
                <a:solidFill>
                  <a:prstClr val="black"/>
                </a:solidFill>
                <a:latin typeface="SAP-icons"/>
              </a:rPr>
              <a:t></a:t>
            </a:r>
            <a:endParaRPr lang="en-US" sz="800" dirty="0"/>
          </a:p>
        </p:txBody>
      </p:sp>
    </p:spTree>
    <p:extLst>
      <p:ext uri="{BB962C8B-B14F-4D97-AF65-F5344CB8AC3E}">
        <p14:creationId xmlns:p14="http://schemas.microsoft.com/office/powerpoint/2010/main" val="171088651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txBox="1">
            <a:spLocks/>
          </p:cNvSpPr>
          <p:nvPr/>
        </p:nvSpPr>
        <p:spPr>
          <a:xfrm>
            <a:off x="324000" y="2444400"/>
            <a:ext cx="8496000" cy="738664"/>
          </a:xfrm>
          <a:prstGeom prst="rect">
            <a:avLst/>
          </a:prstGeom>
        </p:spPr>
        <p:txBody>
          <a:bodyPr/>
          <a:lstStyle>
            <a:lvl1pPr algn="l" defTabSz="914091" rtl="0" eaLnBrk="1" latinLnBrk="0" hangingPunct="1">
              <a:spcBef>
                <a:spcPct val="0"/>
              </a:spcBef>
              <a:buNone/>
              <a:defRPr sz="2400" b="1" kern="1200">
                <a:solidFill>
                  <a:schemeClr val="accent2"/>
                </a:solidFill>
                <a:latin typeface="+mj-lt"/>
                <a:ea typeface="+mj-ea"/>
                <a:cs typeface="+mj-cs"/>
              </a:defRPr>
            </a:lvl1pPr>
          </a:lstStyle>
          <a:p>
            <a:r>
              <a:rPr lang="en-US" sz="4800" dirty="0">
                <a:solidFill>
                  <a:srgbClr val="666666"/>
                </a:solidFill>
                <a:latin typeface="BentonSans Light" panose="02000503000000020004" pitchFamily="2" charset="0"/>
              </a:rPr>
              <a:t>Backgrounds</a:t>
            </a:r>
          </a:p>
        </p:txBody>
      </p:sp>
      <p:sp>
        <p:nvSpPr>
          <p:cNvPr id="3" name="Text Placeholder 4"/>
          <p:cNvSpPr txBox="1">
            <a:spLocks/>
          </p:cNvSpPr>
          <p:nvPr/>
        </p:nvSpPr>
        <p:spPr>
          <a:xfrm>
            <a:off x="324003" y="3506403"/>
            <a:ext cx="8496300" cy="620713"/>
          </a:xfrm>
          <a:prstGeom prst="rect">
            <a:avLst/>
          </a:prstGeom>
        </p:spPr>
        <p:txBody>
          <a:bodyPr/>
          <a:lstStyle>
            <a:lvl1pPr marL="0" indent="0" algn="l" defTabSz="914091" rtl="0" eaLnBrk="1" latinLnBrk="0" hangingPunct="1">
              <a:spcBef>
                <a:spcPts val="2014"/>
              </a:spcBef>
              <a:buClr>
                <a:schemeClr val="accent1"/>
              </a:buClr>
              <a:buSzPct val="80000"/>
              <a:buFontTx/>
              <a:buNone/>
              <a:defRPr sz="1700" b="1" kern="1200">
                <a:solidFill>
                  <a:schemeClr val="tx1"/>
                </a:solidFill>
                <a:latin typeface="+mn-lt"/>
                <a:ea typeface="+mn-ea"/>
                <a:cs typeface="+mn-cs"/>
              </a:defRPr>
            </a:lvl1pPr>
            <a:lvl2pPr marL="0" indent="0" algn="l" defTabSz="914091" rtl="0" eaLnBrk="1" latinLnBrk="0" hangingPunct="1">
              <a:spcBef>
                <a:spcPts val="504"/>
              </a:spcBef>
              <a:buClr>
                <a:schemeClr val="accent1"/>
              </a:buClr>
              <a:buSzPct val="80000"/>
              <a:buFont typeface="Wingdings" pitchFamily="2" charset="2"/>
              <a:buNone/>
              <a:defRPr sz="1700" kern="1200">
                <a:solidFill>
                  <a:schemeClr val="tx1"/>
                </a:solidFill>
                <a:latin typeface="+mn-lt"/>
                <a:ea typeface="+mn-ea"/>
                <a:cs typeface="+mn-cs"/>
              </a:defRPr>
            </a:lvl2pPr>
            <a:lvl3pPr marL="151121" indent="-151121" algn="l" defTabSz="914091" rtl="0" eaLnBrk="1" latinLnBrk="0" hangingPunct="1">
              <a:spcBef>
                <a:spcPts val="336"/>
              </a:spcBef>
              <a:buClr>
                <a:schemeClr val="accent1"/>
              </a:buClr>
              <a:buSzPct val="100000"/>
              <a:buFont typeface="Wingdings" pitchFamily="2" charset="2"/>
              <a:buChar char=""/>
              <a:defRPr sz="1500" kern="1200">
                <a:solidFill>
                  <a:schemeClr val="tx1"/>
                </a:solidFill>
                <a:latin typeface="+mn-lt"/>
                <a:ea typeface="+mn-ea"/>
                <a:cs typeface="+mn-cs"/>
              </a:defRPr>
            </a:lvl3pPr>
            <a:lvl4pPr marL="302241" indent="-151121" algn="l" defTabSz="914091" rtl="0" eaLnBrk="1" latinLnBrk="0" hangingPunct="1">
              <a:spcBef>
                <a:spcPts val="336"/>
              </a:spcBef>
              <a:buClr>
                <a:schemeClr val="accent2"/>
              </a:buClr>
              <a:buSzPct val="100000"/>
              <a:buFont typeface="Arial" pitchFamily="34" charset="0"/>
              <a:buChar char="–"/>
              <a:defRPr sz="1500" kern="1200">
                <a:solidFill>
                  <a:schemeClr val="tx1"/>
                </a:solidFill>
                <a:latin typeface="+mn-lt"/>
                <a:ea typeface="+mn-ea"/>
                <a:cs typeface="+mn-cs"/>
              </a:defRPr>
            </a:lvl4pPr>
            <a:lvl5pPr marL="453362" indent="-151121" algn="l" defTabSz="914091" rtl="0" eaLnBrk="1" latinLnBrk="0" hangingPunct="1">
              <a:spcBef>
                <a:spcPts val="210"/>
              </a:spcBef>
              <a:buClr>
                <a:schemeClr val="accent2"/>
              </a:buClr>
              <a:buSzPct val="100000"/>
              <a:buFont typeface="Courier New" pitchFamily="49" charset="0"/>
              <a:buChar char="o"/>
              <a:defRPr sz="1300" kern="1200">
                <a:solidFill>
                  <a:schemeClr val="tx1"/>
                </a:solidFill>
                <a:latin typeface="+mn-lt"/>
                <a:ea typeface="+mn-ea"/>
                <a:cs typeface="+mn-cs"/>
              </a:defRPr>
            </a:lvl5pPr>
            <a:lvl6pPr marL="2513749"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94"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40"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85" indent="-228523" algn="l" defTabSz="914091"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mtClean="0">
                <a:solidFill>
                  <a:srgbClr val="666666"/>
                </a:solidFill>
                <a:latin typeface="BentonSans Light" panose="02000503000000020004" pitchFamily="2" charset="0"/>
              </a:rPr>
              <a:t>For tablet and phone designs</a:t>
            </a:r>
            <a:endParaRPr lang="en-US" dirty="0">
              <a:solidFill>
                <a:srgbClr val="666666"/>
              </a:solidFill>
              <a:latin typeface="BentonSans Light" panose="02000503000000020004" pitchFamily="2" charset="0"/>
            </a:endParaRPr>
          </a:p>
        </p:txBody>
      </p:sp>
    </p:spTree>
    <p:extLst>
      <p:ext uri="{BB962C8B-B14F-4D97-AF65-F5344CB8AC3E}">
        <p14:creationId xmlns:p14="http://schemas.microsoft.com/office/powerpoint/2010/main" val="330953178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gray">
          <a:xfrm>
            <a:off x="0" y="0"/>
            <a:ext cx="9144000" cy="68580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5" name="TextBox 4"/>
          <p:cNvSpPr txBox="1"/>
          <p:nvPr/>
        </p:nvSpPr>
        <p:spPr>
          <a:xfrm>
            <a:off x="0" y="6220600"/>
            <a:ext cx="914400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to create Launchpad  for tablets and PCs </a:t>
            </a:r>
          </a:p>
        </p:txBody>
      </p:sp>
    </p:spTree>
    <p:extLst>
      <p:ext uri="{BB962C8B-B14F-4D97-AF65-F5344CB8AC3E}">
        <p14:creationId xmlns:p14="http://schemas.microsoft.com/office/powerpoint/2010/main" val="361665170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0" y="0"/>
            <a:ext cx="9144000" cy="6858000"/>
            <a:chOff x="1123950" y="736600"/>
            <a:chExt cx="2870200" cy="5092700"/>
          </a:xfrm>
        </p:grpSpPr>
        <p:sp>
          <p:nvSpPr>
            <p:cNvPr id="7" name="Rectangle 6"/>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8" name="Rectangle 7"/>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5" name="TextBox 4"/>
          <p:cNvSpPr txBox="1"/>
          <p:nvPr/>
        </p:nvSpPr>
        <p:spPr>
          <a:xfrm>
            <a:off x="0" y="6220600"/>
            <a:ext cx="9144004"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to create apps for tablets and PCs</a:t>
            </a:r>
          </a:p>
        </p:txBody>
      </p:sp>
    </p:spTree>
    <p:extLst>
      <p:ext uri="{BB962C8B-B14F-4D97-AF65-F5344CB8AC3E}">
        <p14:creationId xmlns:p14="http://schemas.microsoft.com/office/powerpoint/2010/main" val="51558675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6220600"/>
            <a:ext cx="9144000" cy="276999"/>
          </a:xfrm>
          <a:prstGeom prst="rect">
            <a:avLst/>
          </a:prstGeom>
          <a:noFill/>
        </p:spPr>
        <p:txBody>
          <a:bodyPr wrap="square" lIns="0" tIns="0" rIns="0" bIns="0" rtlCol="0">
            <a:spAutoFit/>
          </a:bodyPr>
          <a:lstStyle/>
          <a:p>
            <a:pPr algn="ctr" fontAlgn="base">
              <a:spcBef>
                <a:spcPct val="50000"/>
              </a:spcBef>
              <a:spcAft>
                <a:spcPct val="0"/>
              </a:spcAft>
              <a:buClr>
                <a:srgbClr val="F0AB00"/>
              </a:buClr>
              <a:buSzPct val="80000"/>
            </a:pPr>
            <a:r>
              <a:rPr lang="en-US" kern="0" dirty="0">
                <a:latin typeface="BentonSans Light" panose="02000503000000020004" pitchFamily="2" charset="0"/>
                <a:ea typeface="Arial Unicode MS" pitchFamily="34" charset="-128"/>
                <a:cs typeface="Arial Unicode MS" pitchFamily="34" charset="-128"/>
              </a:rPr>
              <a:t>Use this background for smart phone apps</a:t>
            </a:r>
          </a:p>
        </p:txBody>
      </p:sp>
      <p:grpSp>
        <p:nvGrpSpPr>
          <p:cNvPr id="11" name="Group 10"/>
          <p:cNvGrpSpPr/>
          <p:nvPr/>
        </p:nvGrpSpPr>
        <p:grpSpPr>
          <a:xfrm>
            <a:off x="1123950" y="736600"/>
            <a:ext cx="2870200" cy="5092700"/>
            <a:chOff x="1123950" y="736600"/>
            <a:chExt cx="2870200" cy="5092700"/>
          </a:xfrm>
        </p:grpSpPr>
        <p:sp>
          <p:nvSpPr>
            <p:cNvPr id="6" name="Rectangle 5"/>
            <p:cNvSpPr/>
            <p:nvPr/>
          </p:nvSpPr>
          <p:spPr bwMode="gray">
            <a:xfrm>
              <a:off x="11239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
          <p:nvSpPr>
            <p:cNvPr id="7" name="Rectangle 6"/>
            <p:cNvSpPr/>
            <p:nvPr/>
          </p:nvSpPr>
          <p:spPr bwMode="gray">
            <a:xfrm>
              <a:off x="1123950" y="736600"/>
              <a:ext cx="2870200" cy="5092700"/>
            </a:xfrm>
            <a:prstGeom prst="rect">
              <a:avLst/>
            </a:prstGeom>
            <a:solidFill>
              <a:schemeClr val="bg1">
                <a:alpha val="85000"/>
              </a:schemeClr>
            </a:solidFill>
            <a:ln w="6350" algn="ctr">
              <a:noFill/>
              <a:miter lim="800000"/>
              <a:headEnd/>
              <a:tailEnd/>
            </a:ln>
          </p:spPr>
          <p:txBody>
            <a:bodyPr lIns="90000" tIns="72000" rIns="90000" bIns="72000"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grpSp>
      <p:sp>
        <p:nvSpPr>
          <p:cNvPr id="9" name="Rectangle 8"/>
          <p:cNvSpPr/>
          <p:nvPr/>
        </p:nvSpPr>
        <p:spPr bwMode="gray">
          <a:xfrm>
            <a:off x="4730750" y="736600"/>
            <a:ext cx="2870200" cy="5092700"/>
          </a:xfrm>
          <a:prstGeom prst="rect">
            <a:avLst/>
          </a:prstGeom>
          <a:gradFill flip="none" rotWithShape="1">
            <a:gsLst>
              <a:gs pos="0">
                <a:srgbClr val="2DABB3"/>
              </a:gs>
              <a:gs pos="100000">
                <a:srgbClr val="1A4D80"/>
              </a:gs>
              <a:gs pos="50000">
                <a:srgbClr val="178299"/>
              </a:gs>
            </a:gsLst>
            <a:lin ang="5400000" scaled="0"/>
            <a:tileRect/>
          </a:gradFill>
          <a:ln w="6350" algn="ctr">
            <a:noFill/>
            <a:miter lim="800000"/>
            <a:headEnd/>
            <a:tailEnd/>
          </a:ln>
        </p:spPr>
        <p:txBody>
          <a:bodyPr lIns="89995" tIns="71995" rIns="89995" bIns="71995" rtlCol="0" anchor="ctr"/>
          <a:lstStyle/>
          <a:p>
            <a:pPr algn="ctr" fontAlgn="base">
              <a:spcBef>
                <a:spcPct val="50000"/>
              </a:spcBef>
              <a:spcAft>
                <a:spcPct val="0"/>
              </a:spcAft>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274067717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20847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8809920"/>
      </p:ext>
    </p:extLst>
  </p:cSld>
  <p:clrMapOvr>
    <a:masterClrMapping/>
  </p:clrMapOvr>
  <p:timing>
    <p:tnLst>
      <p:par>
        <p:cTn id="1" dur="indefinite" restart="never" nodeType="tmRoot"/>
      </p:par>
    </p:tnLst>
  </p:timing>
</p:sld>
</file>

<file path=ppt/theme/theme1.xml><?xml version="1.0" encoding="utf-8"?>
<a:theme xmlns:a="http://schemas.openxmlformats.org/drawingml/2006/main" name="SAP_2014_16x9_v1.0">
  <a:themeElements>
    <a:clrScheme name="Custom 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00679E"/>
      </a:hlink>
      <a:folHlink>
        <a:srgbClr val="00679E"/>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bg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sz="1200" kern="0" noProof="0" dirty="0" smtClean="0">
            <a:solidFill>
              <a:srgbClr val="666666"/>
            </a:solidFill>
            <a:latin typeface="BentonSans Book" panose="02000503000000020004" pitchFamily="2" charset="0"/>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ts val="6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4607</Words>
  <Application>Microsoft Office PowerPoint</Application>
  <PresentationFormat>On-screen Show (4:3)</PresentationFormat>
  <Paragraphs>2405</Paragraphs>
  <Slides>96</Slides>
  <Notes>2</Notes>
  <HiddenSlides>0</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96</vt:i4>
      </vt:variant>
    </vt:vector>
  </HeadingPairs>
  <TitlesOfParts>
    <vt:vector size="117" baseType="lpstr">
      <vt:lpstr>Open Sans Condensed</vt:lpstr>
      <vt:lpstr>BentonSans Book</vt:lpstr>
      <vt:lpstr>Calibri</vt:lpstr>
      <vt:lpstr>Arial </vt:lpstr>
      <vt:lpstr>Open Sans Semibold</vt:lpstr>
      <vt:lpstr>Arial</vt:lpstr>
      <vt:lpstr>HelveticaNeueLT Std Med Ext</vt:lpstr>
      <vt:lpstr>Courier New</vt:lpstr>
      <vt:lpstr>BentonSans Regular</vt:lpstr>
      <vt:lpstr>Arial Narrow</vt:lpstr>
      <vt:lpstr>Arial Unicode MS</vt:lpstr>
      <vt:lpstr>Sakkal Majalla</vt:lpstr>
      <vt:lpstr>BentonSans Bold</vt:lpstr>
      <vt:lpstr>wingdings</vt:lpstr>
      <vt:lpstr>MS PGothic</vt:lpstr>
      <vt:lpstr>Open Sans</vt:lpstr>
      <vt:lpstr>SAP-icons</vt:lpstr>
      <vt:lpstr>wingdings</vt:lpstr>
      <vt:lpstr>Symbol</vt:lpstr>
      <vt:lpstr>BentonSans Light</vt:lpstr>
      <vt:lpstr>SAP_2014_16x9_v1.0</vt:lpstr>
      <vt:lpstr>Prototyping Kit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BusyIndicator</vt:lpstr>
      <vt:lpstr>Button</vt:lpstr>
      <vt:lpstr>Checkbox</vt:lpstr>
      <vt:lpstr>Dialog</vt:lpstr>
      <vt:lpstr>FileUploader</vt:lpstr>
      <vt:lpstr>PowerPoint Presentation</vt:lpstr>
      <vt:lpstr>FilterBar</vt:lpstr>
      <vt:lpstr>PowerPoint Presentation</vt:lpstr>
      <vt:lpstr>FacetFilter</vt:lpstr>
      <vt:lpstr>PowerPoint Presentation</vt:lpstr>
      <vt:lpstr>PowerPoint Presentation</vt:lpstr>
      <vt:lpstr>PowerPoint Presentation</vt:lpstr>
      <vt:lpstr>Contextual Filter </vt:lpstr>
      <vt:lpstr>PowerPoint Presentation</vt:lpstr>
      <vt:lpstr>SimpleForm </vt:lpstr>
      <vt:lpstr>FeedListItem</vt:lpstr>
      <vt:lpstr>FeedListItem</vt:lpstr>
      <vt:lpstr>FeedListItem</vt:lpstr>
      <vt:lpstr>Login</vt:lpstr>
      <vt:lpstr>MessageToast </vt:lpstr>
      <vt:lpstr>ObjectHeader </vt:lpstr>
      <vt:lpstr>ObjectHeader </vt:lpstr>
      <vt:lpstr>ObjectHeader </vt:lpstr>
      <vt:lpstr>ObjectHeader</vt:lpstr>
      <vt:lpstr>ObjectHeader </vt:lpstr>
      <vt:lpstr>Bar </vt:lpstr>
      <vt:lpstr>Popover</vt:lpstr>
      <vt:lpstr>Popover</vt:lpstr>
      <vt:lpstr>Progress Indicator</vt:lpstr>
      <vt:lpstr>RadioButton</vt:lpstr>
      <vt:lpstr>RatingIndicator</vt:lpstr>
      <vt:lpstr>SearchField </vt:lpstr>
      <vt:lpstr>SegmentedButton</vt:lpstr>
      <vt:lpstr>Select </vt:lpstr>
      <vt:lpstr>Value Help Dialog</vt:lpstr>
      <vt:lpstr>PowerPoint Presentation</vt:lpstr>
      <vt:lpstr>ComboBox </vt:lpstr>
      <vt:lpstr>Multi ComboBox</vt:lpstr>
      <vt:lpstr>Slider</vt:lpstr>
      <vt:lpstr>Switch</vt:lpstr>
      <vt:lpstr>TextArea</vt:lpstr>
      <vt:lpstr>Date picker</vt:lpstr>
      <vt:lpstr>Sharing</vt:lpstr>
      <vt:lpstr>IconTabBar </vt:lpstr>
      <vt:lpstr>IconTabBar </vt:lpstr>
      <vt:lpstr>IconTabBar </vt:lpstr>
      <vt:lpstr>IconTabBar </vt:lpstr>
      <vt:lpstr>PowerPoint Presentation</vt:lpstr>
      <vt:lpstr>Input</vt:lpstr>
      <vt:lpstr>Table</vt:lpstr>
      <vt:lpstr>PowerPoint Presentation</vt:lpstr>
      <vt:lpstr>Analytical Table (ALV)- NOT RESPONSIVE</vt:lpstr>
      <vt:lpstr>Timeline</vt:lpstr>
      <vt:lpstr>Tokenizer</vt:lpstr>
      <vt:lpstr>Panel / Tray – Expand</vt:lpstr>
      <vt:lpstr>Tree Table (Not Responsive) </vt:lpstr>
      <vt:lpstr>PowerPoint Presentation</vt:lpstr>
      <vt:lpstr>PowerPoint Presentation</vt:lpstr>
      <vt:lpstr>PowerPoint Presentation</vt:lpstr>
      <vt:lpstr>PowerPoint Presentation</vt:lpstr>
      <vt:lpstr>PowerPoint Presentation</vt:lpstr>
      <vt:lpstr>PowerPoint Presentation</vt:lpstr>
    </vt:vector>
  </TitlesOfParts>
  <Company>SAP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Short Presentation Title</dc:title>
  <dc:creator>SAP AG</dc:creator>
  <cp:lastModifiedBy>Fayzullin, Shamil</cp:lastModifiedBy>
  <cp:revision>1131</cp:revision>
  <dcterms:created xsi:type="dcterms:W3CDTF">2013-01-24T14:24:38Z</dcterms:created>
  <dcterms:modified xsi:type="dcterms:W3CDTF">2016-10-24T08:14:49Z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-1348584351</vt:i4>
  </property>
  <property fmtid="{D5CDD505-2E9C-101B-9397-08002B2CF9AE}" pid="3" name="_NewReviewCycle">
    <vt:lpwstr/>
  </property>
  <property fmtid="{D5CDD505-2E9C-101B-9397-08002B2CF9AE}" pid="4" name="_EmailSubject">
    <vt:lpwstr>DRINGEND: Änderung auf der Plattform</vt:lpwstr>
  </property>
  <property fmtid="{D5CDD505-2E9C-101B-9397-08002B2CF9AE}" pid="5" name="_AuthorEmail">
    <vt:lpwstr>ian.macdonald@sap.com</vt:lpwstr>
  </property>
  <property fmtid="{D5CDD505-2E9C-101B-9397-08002B2CF9AE}" pid="6" name="_AuthorEmailDisplayName">
    <vt:lpwstr>MacDonald, Ian</vt:lpwstr>
  </property>
  <property fmtid="{D5CDD505-2E9C-101B-9397-08002B2CF9AE}" pid="7" name="_PreviousAdHocReviewCycleID">
    <vt:i4>-719661267</vt:i4>
  </property>
</Properties>
</file>